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407" r:id="rId4"/>
    <p:sldId id="262" r:id="rId5"/>
    <p:sldId id="396" r:id="rId6"/>
    <p:sldId id="409" r:id="rId7"/>
    <p:sldId id="411" r:id="rId8"/>
    <p:sldId id="410" r:id="rId9"/>
    <p:sldId id="412" r:id="rId10"/>
    <p:sldId id="397" r:id="rId11"/>
    <p:sldId id="299" r:id="rId12"/>
    <p:sldId id="280" r:id="rId13"/>
    <p:sldId id="291" r:id="rId14"/>
    <p:sldId id="281" r:id="rId15"/>
    <p:sldId id="256" r:id="rId16"/>
    <p:sldId id="333" r:id="rId17"/>
    <p:sldId id="331" r:id="rId18"/>
    <p:sldId id="408" r:id="rId19"/>
    <p:sldId id="330" r:id="rId20"/>
    <p:sldId id="286" r:id="rId21"/>
    <p:sldId id="302" r:id="rId22"/>
    <p:sldId id="332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2" autoAdjust="0"/>
    <p:restoredTop sz="94660"/>
  </p:normalViewPr>
  <p:slideViewPr>
    <p:cSldViewPr snapToGrid="0">
      <p:cViewPr>
        <p:scale>
          <a:sx n="70" d="100"/>
          <a:sy n="70" d="100"/>
        </p:scale>
        <p:origin x="144" y="1016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1107" y="3486151"/>
            <a:ext cx="5292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03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67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FB71789-8D6D-4CC6-A7C3-B3EDAC5034C9}"/>
              </a:ext>
            </a:extLst>
          </p:cNvPr>
          <p:cNvSpPr/>
          <p:nvPr userDrawn="1"/>
        </p:nvSpPr>
        <p:spPr>
          <a:xfrm>
            <a:off x="731107" y="1643040"/>
            <a:ext cx="5292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C9FFCC-046C-42AA-9C9E-522C2D672373}"/>
              </a:ext>
            </a:extLst>
          </p:cNvPr>
          <p:cNvSpPr/>
          <p:nvPr userDrawn="1"/>
        </p:nvSpPr>
        <p:spPr>
          <a:xfrm>
            <a:off x="6167279" y="3486151"/>
            <a:ext cx="5292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030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03200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99666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196131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117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526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13D1A01-700E-4E06-8596-8264245DA431}"/>
              </a:ext>
            </a:extLst>
          </p:cNvPr>
          <p:cNvSpPr/>
          <p:nvPr userDrawn="1"/>
        </p:nvSpPr>
        <p:spPr>
          <a:xfrm>
            <a:off x="11832000" y="-1623"/>
            <a:ext cx="36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047694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49830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27694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49830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49830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9127694" y="5958000"/>
            <a:ext cx="252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4FE1A3-6C65-4391-AA24-848FD16552F7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8359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893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893525" y="2495017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93525" y="4526334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30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025" y="2495018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52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F7B838B-73E1-4BC4-85D7-B12BEF3DB9C5}"/>
              </a:ext>
            </a:extLst>
          </p:cNvPr>
          <p:cNvSpPr/>
          <p:nvPr userDrawn="1"/>
        </p:nvSpPr>
        <p:spPr>
          <a:xfrm>
            <a:off x="6166998" y="4526334"/>
            <a:ext cx="2556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704196A-4DBB-4A69-972D-4EEB8BD25519}"/>
              </a:ext>
            </a:extLst>
          </p:cNvPr>
          <p:cNvSpPr/>
          <p:nvPr userDrawn="1"/>
        </p:nvSpPr>
        <p:spPr>
          <a:xfrm>
            <a:off x="3452525" y="2495017"/>
            <a:ext cx="2556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0ECBBC6-8060-40C4-9C87-6043FB606318}"/>
              </a:ext>
            </a:extLst>
          </p:cNvPr>
          <p:cNvSpPr/>
          <p:nvPr userDrawn="1"/>
        </p:nvSpPr>
        <p:spPr>
          <a:xfrm>
            <a:off x="732025" y="463701"/>
            <a:ext cx="2556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5192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2" r:id="rId15"/>
    <p:sldLayoutId id="2147483705" r:id="rId16"/>
    <p:sldLayoutId id="2147483706" r:id="rId17"/>
    <p:sldLayoutId id="2147483707" r:id="rId18"/>
    <p:sldLayoutId id="2147483708" r:id="rId19"/>
    <p:sldLayoutId id="2147483656" r:id="rId20"/>
    <p:sldLayoutId id="2147483687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montcass89@gmail.co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0774" y="911423"/>
            <a:ext cx="6208471" cy="1373760"/>
          </a:xfrm>
        </p:spPr>
        <p:txBody>
          <a:bodyPr/>
          <a:lstStyle/>
          <a:p>
            <a:pPr algn="ctr"/>
            <a:r>
              <a:rPr lang="en-US" dirty="0"/>
              <a:t>Sport Analytics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3B8263-DE6F-5A43-B30D-14307BD052BA}"/>
              </a:ext>
            </a:extLst>
          </p:cNvPr>
          <p:cNvSpPr txBox="1">
            <a:spLocks/>
          </p:cNvSpPr>
          <p:nvPr/>
        </p:nvSpPr>
        <p:spPr>
          <a:xfrm>
            <a:off x="379572" y="1782969"/>
            <a:ext cx="5119186" cy="9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dirty="0"/>
              <a:t>Exploratory Data Analysis + Machine Learning for FIFA 19 videogame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2B039-FF37-6346-AEDC-DF7451F378EF}"/>
              </a:ext>
            </a:extLst>
          </p:cNvPr>
          <p:cNvSpPr txBox="1">
            <a:spLocks/>
          </p:cNvSpPr>
          <p:nvPr/>
        </p:nvSpPr>
        <p:spPr>
          <a:xfrm>
            <a:off x="3595817" y="6042454"/>
            <a:ext cx="3076832" cy="716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December 2019</a:t>
            </a:r>
          </a:p>
          <a:p>
            <a:pPr algn="ctr"/>
            <a:r>
              <a:rPr lang="en-US" sz="1800" b="1" dirty="0"/>
              <a:t>Mexico City, Mexico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4F843-B0B0-8141-8663-30B39B395EBC}"/>
              </a:ext>
            </a:extLst>
          </p:cNvPr>
          <p:cNvSpPr/>
          <p:nvPr/>
        </p:nvSpPr>
        <p:spPr>
          <a:xfrm>
            <a:off x="2932316" y="5673122"/>
            <a:ext cx="476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project for Data Analytics Bootcamp</a:t>
            </a:r>
            <a:endParaRPr lang="es-ES_trad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697F21-7AD4-4C61-B5D4-35991A6C05DC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1AA7CB1A-0497-4A8F-A23C-04793D259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568B06F3-D1F1-464D-A7D4-81AB69EA5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C2FE9861-F7E6-4162-8707-FD0343E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B1F2C609-B03C-4531-97DF-D2F4D95FC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DBB5F5C0-874C-496C-A5E4-5AC2D1A9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AD652-614B-4A03-9EAD-179092E0E704}"/>
              </a:ext>
            </a:extLst>
          </p:cNvPr>
          <p:cNvSpPr txBox="1"/>
          <p:nvPr/>
        </p:nvSpPr>
        <p:spPr>
          <a:xfrm rot="1898085">
            <a:off x="4596951" y="3060128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BF1C6-E7CA-4D81-9530-EAEC4002A961}"/>
              </a:ext>
            </a:extLst>
          </p:cNvPr>
          <p:cNvSpPr txBox="1"/>
          <p:nvPr/>
        </p:nvSpPr>
        <p:spPr>
          <a:xfrm rot="19719727">
            <a:off x="6550168" y="3308551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EB437-AEDF-4372-912C-7BE419596381}"/>
              </a:ext>
            </a:extLst>
          </p:cNvPr>
          <p:cNvSpPr txBox="1"/>
          <p:nvPr/>
        </p:nvSpPr>
        <p:spPr>
          <a:xfrm>
            <a:off x="5494229" y="4555323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C69F8F-E590-4B33-AD05-35FAABB8DAA7}"/>
              </a:ext>
            </a:extLst>
          </p:cNvPr>
          <p:cNvGrpSpPr/>
          <p:nvPr/>
        </p:nvGrpSpPr>
        <p:grpSpPr>
          <a:xfrm>
            <a:off x="7547904" y="2368185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901547-5D57-4956-AA59-02C84BA73724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DAC0E-721F-4CC2-96DE-1B799ACA100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87">
              <a:extLst>
                <a:ext uri="{FF2B5EF4-FFF2-40B4-BE49-F238E27FC236}">
                  <a16:creationId xmlns:a16="http://schemas.microsoft.com/office/drawing/2014/main" id="{50D4BB6F-DBE9-4C95-B773-DAD0DD302452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240B69-51F2-423F-B692-F333E36DDA15}"/>
              </a:ext>
            </a:extLst>
          </p:cNvPr>
          <p:cNvGrpSpPr/>
          <p:nvPr/>
        </p:nvGrpSpPr>
        <p:grpSpPr>
          <a:xfrm>
            <a:off x="890962" y="2353789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1888F4-9E64-4AF1-8D02-E04A71FC2417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2A6A5D-B821-4155-9682-F63DF5761562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93">
              <a:extLst>
                <a:ext uri="{FF2B5EF4-FFF2-40B4-BE49-F238E27FC236}">
                  <a16:creationId xmlns:a16="http://schemas.microsoft.com/office/drawing/2014/main" id="{17367521-16DD-4819-8590-7F20EC1CD989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2F0D47-5B1E-4E5E-9F1F-E01333A0D7BC}"/>
              </a:ext>
            </a:extLst>
          </p:cNvPr>
          <p:cNvGrpSpPr/>
          <p:nvPr/>
        </p:nvGrpSpPr>
        <p:grpSpPr>
          <a:xfrm>
            <a:off x="3756991" y="5353278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A6B22-1690-4DCF-A021-83BF1B9F8679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024F58-7C94-4E91-9DC3-C639D5C3BE4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99">
              <a:extLst>
                <a:ext uri="{FF2B5EF4-FFF2-40B4-BE49-F238E27FC236}">
                  <a16:creationId xmlns:a16="http://schemas.microsoft.com/office/drawing/2014/main" id="{3BE3D333-6F06-4913-B653-AAEDAFFBC4F9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031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AE1BD6D8-DA14-4D49-AC1B-6EF0782928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r="11837"/>
          <a:stretch>
            <a:fillRect/>
          </a:stretch>
        </p:blipFill>
        <p:spPr/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Siguientes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Pasos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3155349"/>
            <a:chOff x="5508104" y="3030860"/>
            <a:chExt cx="3384376" cy="31553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 and Presentations with our Templates.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Here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1" name="Freeform 2">
            <a:extLst>
              <a:ext uri="{FF2B5EF4-FFF2-40B4-BE49-F238E27FC236}">
                <a16:creationId xmlns:a16="http://schemas.microsoft.com/office/drawing/2014/main" id="{61E8411F-8323-4AC6-A1E7-C30EB3450A60}"/>
              </a:ext>
            </a:extLst>
          </p:cNvPr>
          <p:cNvSpPr/>
          <p:nvPr/>
        </p:nvSpPr>
        <p:spPr>
          <a:xfrm>
            <a:off x="5637257" y="2584715"/>
            <a:ext cx="1751556" cy="1520787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1525239 w 2072057"/>
              <a:gd name="connsiteY0" fmla="*/ 0 h 1456997"/>
              <a:gd name="connsiteX1" fmla="*/ 0 w 2072057"/>
              <a:gd name="connsiteY1" fmla="*/ 741704 h 1456997"/>
              <a:gd name="connsiteX2" fmla="*/ 0 w 2072057"/>
              <a:gd name="connsiteY2" fmla="*/ 1456997 h 1456997"/>
              <a:gd name="connsiteX3" fmla="*/ 2072044 w 2072057"/>
              <a:gd name="connsiteY3" fmla="*/ 411713 h 1456997"/>
              <a:gd name="connsiteX4" fmla="*/ 1525239 w 2072057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128424 w 2072044"/>
              <a:gd name="connsiteY0" fmla="*/ 0 h 1258589"/>
              <a:gd name="connsiteX1" fmla="*/ 0 w 2072044"/>
              <a:gd name="connsiteY1" fmla="*/ 543296 h 1258589"/>
              <a:gd name="connsiteX2" fmla="*/ 0 w 2072044"/>
              <a:gd name="connsiteY2" fmla="*/ 1258589 h 1258589"/>
              <a:gd name="connsiteX3" fmla="*/ 2072044 w 2072044"/>
              <a:gd name="connsiteY3" fmla="*/ 213305 h 1258589"/>
              <a:gd name="connsiteX4" fmla="*/ 1128424 w 2072044"/>
              <a:gd name="connsiteY4" fmla="*/ 0 h 1258589"/>
              <a:gd name="connsiteX0" fmla="*/ 1128424 w 1649350"/>
              <a:gd name="connsiteY0" fmla="*/ 0 h 1258589"/>
              <a:gd name="connsiteX1" fmla="*/ 0 w 1649350"/>
              <a:gd name="connsiteY1" fmla="*/ 543296 h 1258589"/>
              <a:gd name="connsiteX2" fmla="*/ 0 w 1649350"/>
              <a:gd name="connsiteY2" fmla="*/ 1258589 h 1258589"/>
              <a:gd name="connsiteX3" fmla="*/ 1649350 w 1649350"/>
              <a:gd name="connsiteY3" fmla="*/ 411712 h 1258589"/>
              <a:gd name="connsiteX4" fmla="*/ 1128424 w 1649350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693599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91" h="1293095">
                <a:moveTo>
                  <a:pt x="1197436" y="0"/>
                </a:moveTo>
                <a:lnTo>
                  <a:pt x="8872" y="693599"/>
                </a:lnTo>
                <a:lnTo>
                  <a:pt x="0" y="1293095"/>
                </a:lnTo>
                <a:lnTo>
                  <a:pt x="1597591" y="463471"/>
                </a:lnTo>
                <a:cubicBezTo>
                  <a:pt x="1436830" y="266812"/>
                  <a:pt x="1358996" y="179406"/>
                  <a:pt x="119743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Isosceles Triangle 3">
            <a:extLst>
              <a:ext uri="{FF2B5EF4-FFF2-40B4-BE49-F238E27FC236}">
                <a16:creationId xmlns:a16="http://schemas.microsoft.com/office/drawing/2014/main" id="{5E979C52-05F4-4474-AC6F-AB87378A198C}"/>
              </a:ext>
            </a:extLst>
          </p:cNvPr>
          <p:cNvSpPr/>
          <p:nvPr/>
        </p:nvSpPr>
        <p:spPr>
          <a:xfrm rot="3189794">
            <a:off x="6956142" y="2211661"/>
            <a:ext cx="1013700" cy="814651"/>
          </a:xfrm>
          <a:prstGeom prst="triangle">
            <a:avLst>
              <a:gd name="adj" fmla="val 65408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Group 4">
            <a:extLst>
              <a:ext uri="{FF2B5EF4-FFF2-40B4-BE49-F238E27FC236}">
                <a16:creationId xmlns:a16="http://schemas.microsoft.com/office/drawing/2014/main" id="{945B98C7-B20C-44BC-8464-61353E3910DB}"/>
              </a:ext>
            </a:extLst>
          </p:cNvPr>
          <p:cNvGrpSpPr/>
          <p:nvPr/>
        </p:nvGrpSpPr>
        <p:grpSpPr>
          <a:xfrm flipH="1">
            <a:off x="8992846" y="2080915"/>
            <a:ext cx="2271783" cy="2014558"/>
            <a:chOff x="4137650" y="2235489"/>
            <a:chExt cx="2038669" cy="171293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E1E6F6AA-B8E1-4803-A6D0-4B00BF29433F}"/>
                </a:ext>
              </a:extLst>
            </p:cNvPr>
            <p:cNvSpPr/>
            <p:nvPr/>
          </p:nvSpPr>
          <p:spPr>
            <a:xfrm>
              <a:off x="4137650" y="2655332"/>
              <a:ext cx="1597592" cy="1293095"/>
            </a:xfrm>
            <a:custGeom>
              <a:avLst/>
              <a:gdLst>
                <a:gd name="connsiteX0" fmla="*/ 2045617 w 2049245"/>
                <a:gd name="connsiteY0" fmla="*/ 0 h 1762812"/>
                <a:gd name="connsiteX1" fmla="*/ 0 w 2049245"/>
                <a:gd name="connsiteY1" fmla="*/ 1036948 h 1762812"/>
                <a:gd name="connsiteX2" fmla="*/ 0 w 2049245"/>
                <a:gd name="connsiteY2" fmla="*/ 1762812 h 1762812"/>
                <a:gd name="connsiteX3" fmla="*/ 2045617 w 2049245"/>
                <a:gd name="connsiteY3" fmla="*/ 1055802 h 1762812"/>
                <a:gd name="connsiteX4" fmla="*/ 2045617 w 2049245"/>
                <a:gd name="connsiteY4" fmla="*/ 0 h 1762812"/>
                <a:gd name="connsiteX0" fmla="*/ 2024475 w 2045982"/>
                <a:gd name="connsiteY0" fmla="*/ 0 h 1746955"/>
                <a:gd name="connsiteX1" fmla="*/ 0 w 2045982"/>
                <a:gd name="connsiteY1" fmla="*/ 1021091 h 1746955"/>
                <a:gd name="connsiteX2" fmla="*/ 0 w 2045982"/>
                <a:gd name="connsiteY2" fmla="*/ 1746955 h 1746955"/>
                <a:gd name="connsiteX3" fmla="*/ 2045617 w 2045982"/>
                <a:gd name="connsiteY3" fmla="*/ 1039945 h 1746955"/>
                <a:gd name="connsiteX4" fmla="*/ 2024475 w 2045982"/>
                <a:gd name="connsiteY4" fmla="*/ 0 h 1746955"/>
                <a:gd name="connsiteX0" fmla="*/ 2045617 w 2049245"/>
                <a:gd name="connsiteY0" fmla="*/ 0 h 1746955"/>
                <a:gd name="connsiteX1" fmla="*/ 0 w 2049245"/>
                <a:gd name="connsiteY1" fmla="*/ 1021091 h 1746955"/>
                <a:gd name="connsiteX2" fmla="*/ 0 w 2049245"/>
                <a:gd name="connsiteY2" fmla="*/ 1746955 h 1746955"/>
                <a:gd name="connsiteX3" fmla="*/ 2045617 w 2049245"/>
                <a:gd name="connsiteY3" fmla="*/ 1039945 h 1746955"/>
                <a:gd name="connsiteX4" fmla="*/ 2045617 w 2049245"/>
                <a:gd name="connsiteY4" fmla="*/ 0 h 1746955"/>
                <a:gd name="connsiteX0" fmla="*/ 2045617 w 2046882"/>
                <a:gd name="connsiteY0" fmla="*/ 0 h 1746955"/>
                <a:gd name="connsiteX1" fmla="*/ 0 w 2046882"/>
                <a:gd name="connsiteY1" fmla="*/ 1021091 h 1746955"/>
                <a:gd name="connsiteX2" fmla="*/ 0 w 2046882"/>
                <a:gd name="connsiteY2" fmla="*/ 1746955 h 1746955"/>
                <a:gd name="connsiteX3" fmla="*/ 2029760 w 2046882"/>
                <a:gd name="connsiteY3" fmla="*/ 696385 h 1746955"/>
                <a:gd name="connsiteX4" fmla="*/ 2045617 w 2046882"/>
                <a:gd name="connsiteY4" fmla="*/ 0 h 1746955"/>
                <a:gd name="connsiteX0" fmla="*/ 2045617 w 2052334"/>
                <a:gd name="connsiteY0" fmla="*/ 0 h 1746955"/>
                <a:gd name="connsiteX1" fmla="*/ 0 w 2052334"/>
                <a:gd name="connsiteY1" fmla="*/ 1021091 h 1746955"/>
                <a:gd name="connsiteX2" fmla="*/ 0 w 2052334"/>
                <a:gd name="connsiteY2" fmla="*/ 1746955 h 1746955"/>
                <a:gd name="connsiteX3" fmla="*/ 2050902 w 2052334"/>
                <a:gd name="connsiteY3" fmla="*/ 632958 h 1746955"/>
                <a:gd name="connsiteX4" fmla="*/ 2045617 w 2052334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80528 h 1746955"/>
                <a:gd name="connsiteX4" fmla="*/ 2045617 w 2047886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96385 h 1746955"/>
                <a:gd name="connsiteX4" fmla="*/ 2045617 w 2047886"/>
                <a:gd name="connsiteY4" fmla="*/ 0 h 1746955"/>
                <a:gd name="connsiteX0" fmla="*/ 2077330 w 2079599"/>
                <a:gd name="connsiteY0" fmla="*/ 0 h 1746955"/>
                <a:gd name="connsiteX1" fmla="*/ 0 w 2079599"/>
                <a:gd name="connsiteY1" fmla="*/ 1042233 h 1746955"/>
                <a:gd name="connsiteX2" fmla="*/ 31713 w 2079599"/>
                <a:gd name="connsiteY2" fmla="*/ 1746955 h 1746955"/>
                <a:gd name="connsiteX3" fmla="*/ 2072044 w 2079599"/>
                <a:gd name="connsiteY3" fmla="*/ 696385 h 1746955"/>
                <a:gd name="connsiteX4" fmla="*/ 2077330 w 2079599"/>
                <a:gd name="connsiteY4" fmla="*/ 0 h 1746955"/>
                <a:gd name="connsiteX0" fmla="*/ 2077330 w 2079599"/>
                <a:gd name="connsiteY0" fmla="*/ 0 h 1741669"/>
                <a:gd name="connsiteX1" fmla="*/ 0 w 2079599"/>
                <a:gd name="connsiteY1" fmla="*/ 1042233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2077330 w 2079599"/>
                <a:gd name="connsiteY0" fmla="*/ 0 h 1741669"/>
                <a:gd name="connsiteX1" fmla="*/ 0 w 2079599"/>
                <a:gd name="connsiteY1" fmla="*/ 1026376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1525239 w 2072057"/>
                <a:gd name="connsiteY0" fmla="*/ 0 h 1456997"/>
                <a:gd name="connsiteX1" fmla="*/ 0 w 2072057"/>
                <a:gd name="connsiteY1" fmla="*/ 741704 h 1456997"/>
                <a:gd name="connsiteX2" fmla="*/ 0 w 2072057"/>
                <a:gd name="connsiteY2" fmla="*/ 1456997 h 1456997"/>
                <a:gd name="connsiteX3" fmla="*/ 2072044 w 2072057"/>
                <a:gd name="connsiteY3" fmla="*/ 411713 h 1456997"/>
                <a:gd name="connsiteX4" fmla="*/ 1525239 w 2072057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128424 w 2072044"/>
                <a:gd name="connsiteY0" fmla="*/ 0 h 1258589"/>
                <a:gd name="connsiteX1" fmla="*/ 0 w 2072044"/>
                <a:gd name="connsiteY1" fmla="*/ 543296 h 1258589"/>
                <a:gd name="connsiteX2" fmla="*/ 0 w 2072044"/>
                <a:gd name="connsiteY2" fmla="*/ 1258589 h 1258589"/>
                <a:gd name="connsiteX3" fmla="*/ 2072044 w 2072044"/>
                <a:gd name="connsiteY3" fmla="*/ 213305 h 1258589"/>
                <a:gd name="connsiteX4" fmla="*/ 1128424 w 2072044"/>
                <a:gd name="connsiteY4" fmla="*/ 0 h 1258589"/>
                <a:gd name="connsiteX0" fmla="*/ 1128424 w 1649350"/>
                <a:gd name="connsiteY0" fmla="*/ 0 h 1258589"/>
                <a:gd name="connsiteX1" fmla="*/ 0 w 1649350"/>
                <a:gd name="connsiteY1" fmla="*/ 543296 h 1258589"/>
                <a:gd name="connsiteX2" fmla="*/ 0 w 1649350"/>
                <a:gd name="connsiteY2" fmla="*/ 1258589 h 1258589"/>
                <a:gd name="connsiteX3" fmla="*/ 1649350 w 1649350"/>
                <a:gd name="connsiteY3" fmla="*/ 411712 h 1258589"/>
                <a:gd name="connsiteX4" fmla="*/ 1128424 w 1649350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206165 w 1606320"/>
                <a:gd name="connsiteY0" fmla="*/ 0 h 1293095"/>
                <a:gd name="connsiteX1" fmla="*/ 0 w 1606320"/>
                <a:gd name="connsiteY1" fmla="*/ 685329 h 1293095"/>
                <a:gd name="connsiteX2" fmla="*/ 8729 w 1606320"/>
                <a:gd name="connsiteY2" fmla="*/ 1293095 h 1293095"/>
                <a:gd name="connsiteX3" fmla="*/ 1606320 w 1606320"/>
                <a:gd name="connsiteY3" fmla="*/ 463471 h 1293095"/>
                <a:gd name="connsiteX4" fmla="*/ 1206165 w 1606320"/>
                <a:gd name="connsiteY4" fmla="*/ 0 h 1293095"/>
                <a:gd name="connsiteX0" fmla="*/ 1197436 w 1597591"/>
                <a:gd name="connsiteY0" fmla="*/ 0 h 1293095"/>
                <a:gd name="connsiteX1" fmla="*/ 1 w 1597591"/>
                <a:gd name="connsiteY1" fmla="*/ 693600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91" h="1293095">
                  <a:moveTo>
                    <a:pt x="1197436" y="0"/>
                  </a:moveTo>
                  <a:lnTo>
                    <a:pt x="1" y="693600"/>
                  </a:lnTo>
                  <a:cubicBezTo>
                    <a:pt x="1" y="893432"/>
                    <a:pt x="0" y="1093263"/>
                    <a:pt x="0" y="1293095"/>
                  </a:cubicBezTo>
                  <a:lnTo>
                    <a:pt x="1597591" y="463471"/>
                  </a:lnTo>
                  <a:cubicBezTo>
                    <a:pt x="1436830" y="266812"/>
                    <a:pt x="1358996" y="179406"/>
                    <a:pt x="1197436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Isosceles Triangle 6">
              <a:extLst>
                <a:ext uri="{FF2B5EF4-FFF2-40B4-BE49-F238E27FC236}">
                  <a16:creationId xmlns:a16="http://schemas.microsoft.com/office/drawing/2014/main" id="{39977022-67CA-45F6-8E40-DF06A308DBE2}"/>
                </a:ext>
              </a:extLst>
            </p:cNvPr>
            <p:cNvSpPr/>
            <p:nvPr/>
          </p:nvSpPr>
          <p:spPr>
            <a:xfrm rot="3189794">
              <a:off x="5373833" y="2294933"/>
              <a:ext cx="861929" cy="743042"/>
            </a:xfrm>
            <a:prstGeom prst="triangle">
              <a:avLst>
                <a:gd name="adj" fmla="val 65408"/>
              </a:avLst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Freeform 7">
            <a:extLst>
              <a:ext uri="{FF2B5EF4-FFF2-40B4-BE49-F238E27FC236}">
                <a16:creationId xmlns:a16="http://schemas.microsoft.com/office/drawing/2014/main" id="{6605A994-4722-4BC7-A05E-E40E188AFBB8}"/>
              </a:ext>
            </a:extLst>
          </p:cNvPr>
          <p:cNvSpPr/>
          <p:nvPr/>
        </p:nvSpPr>
        <p:spPr>
          <a:xfrm flipH="1">
            <a:off x="8573320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Freeform 8">
            <a:extLst>
              <a:ext uri="{FF2B5EF4-FFF2-40B4-BE49-F238E27FC236}">
                <a16:creationId xmlns:a16="http://schemas.microsoft.com/office/drawing/2014/main" id="{8B1BF4BF-5E0E-4F77-AE14-5F57041C385F}"/>
              </a:ext>
            </a:extLst>
          </p:cNvPr>
          <p:cNvSpPr/>
          <p:nvPr/>
        </p:nvSpPr>
        <p:spPr>
          <a:xfrm flipH="1">
            <a:off x="8573320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237634DD-E941-4B70-9B5F-153940E68B81}"/>
              </a:ext>
            </a:extLst>
          </p:cNvPr>
          <p:cNvSpPr/>
          <p:nvPr/>
        </p:nvSpPr>
        <p:spPr>
          <a:xfrm>
            <a:off x="5637258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9033A5E8-83CC-49FC-AF0C-A537A3C85B89}"/>
              </a:ext>
            </a:extLst>
          </p:cNvPr>
          <p:cNvSpPr/>
          <p:nvPr/>
        </p:nvSpPr>
        <p:spPr>
          <a:xfrm>
            <a:off x="5637258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13">
            <a:extLst>
              <a:ext uri="{FF2B5EF4-FFF2-40B4-BE49-F238E27FC236}">
                <a16:creationId xmlns:a16="http://schemas.microsoft.com/office/drawing/2014/main" id="{C8272CE6-61E8-47FA-BC3F-98F64649BD14}"/>
              </a:ext>
            </a:extLst>
          </p:cNvPr>
          <p:cNvSpPr/>
          <p:nvPr/>
        </p:nvSpPr>
        <p:spPr>
          <a:xfrm>
            <a:off x="5637256" y="3385422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14">
            <a:extLst>
              <a:ext uri="{FF2B5EF4-FFF2-40B4-BE49-F238E27FC236}">
                <a16:creationId xmlns:a16="http://schemas.microsoft.com/office/drawing/2014/main" id="{7666F336-5D93-4605-A46A-AC20F78872C5}"/>
              </a:ext>
            </a:extLst>
          </p:cNvPr>
          <p:cNvSpPr/>
          <p:nvPr/>
        </p:nvSpPr>
        <p:spPr>
          <a:xfrm>
            <a:off x="5637256" y="4420514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ectangle 15">
            <a:extLst>
              <a:ext uri="{FF2B5EF4-FFF2-40B4-BE49-F238E27FC236}">
                <a16:creationId xmlns:a16="http://schemas.microsoft.com/office/drawing/2014/main" id="{65AE33BE-519E-4A38-8943-0F6C450C7BD1}"/>
              </a:ext>
            </a:extLst>
          </p:cNvPr>
          <p:cNvSpPr/>
          <p:nvPr/>
        </p:nvSpPr>
        <p:spPr>
          <a:xfrm>
            <a:off x="5637256" y="5468533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AC0A3238-B465-44CC-819D-D943872C0671}"/>
              </a:ext>
            </a:extLst>
          </p:cNvPr>
          <p:cNvSpPr/>
          <p:nvPr/>
        </p:nvSpPr>
        <p:spPr>
          <a:xfrm>
            <a:off x="8573319" y="3385422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17">
            <a:extLst>
              <a:ext uri="{FF2B5EF4-FFF2-40B4-BE49-F238E27FC236}">
                <a16:creationId xmlns:a16="http://schemas.microsoft.com/office/drawing/2014/main" id="{27EB4B95-C4A6-4FF1-82F6-86EE65526991}"/>
              </a:ext>
            </a:extLst>
          </p:cNvPr>
          <p:cNvSpPr/>
          <p:nvPr/>
        </p:nvSpPr>
        <p:spPr>
          <a:xfrm>
            <a:off x="8573319" y="4420514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18">
            <a:extLst>
              <a:ext uri="{FF2B5EF4-FFF2-40B4-BE49-F238E27FC236}">
                <a16:creationId xmlns:a16="http://schemas.microsoft.com/office/drawing/2014/main" id="{5E6DC200-4D75-406F-A6B0-0472A22BE2CD}"/>
              </a:ext>
            </a:extLst>
          </p:cNvPr>
          <p:cNvSpPr/>
          <p:nvPr/>
        </p:nvSpPr>
        <p:spPr>
          <a:xfrm>
            <a:off x="8573319" y="5468533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EE90968-E06F-4AF6-A965-B56D188F4B06}"/>
              </a:ext>
            </a:extLst>
          </p:cNvPr>
          <p:cNvSpPr txBox="1"/>
          <p:nvPr/>
        </p:nvSpPr>
        <p:spPr>
          <a:xfrm>
            <a:off x="961556" y="2786686"/>
            <a:ext cx="428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Donut 20">
            <a:extLst>
              <a:ext uri="{FF2B5EF4-FFF2-40B4-BE49-F238E27FC236}">
                <a16:creationId xmlns:a16="http://schemas.microsoft.com/office/drawing/2014/main" id="{49D118C1-E2B3-4C6C-AA82-3BDD54D7AE2E}"/>
              </a:ext>
            </a:extLst>
          </p:cNvPr>
          <p:cNvSpPr/>
          <p:nvPr/>
        </p:nvSpPr>
        <p:spPr>
          <a:xfrm>
            <a:off x="1176432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Donut 21">
            <a:extLst>
              <a:ext uri="{FF2B5EF4-FFF2-40B4-BE49-F238E27FC236}">
                <a16:creationId xmlns:a16="http://schemas.microsoft.com/office/drawing/2014/main" id="{19D8E687-3F57-4468-939F-2C84A0432E0F}"/>
              </a:ext>
            </a:extLst>
          </p:cNvPr>
          <p:cNvSpPr/>
          <p:nvPr/>
        </p:nvSpPr>
        <p:spPr>
          <a:xfrm>
            <a:off x="2679705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Donut 22">
            <a:extLst>
              <a:ext uri="{FF2B5EF4-FFF2-40B4-BE49-F238E27FC236}">
                <a16:creationId xmlns:a16="http://schemas.microsoft.com/office/drawing/2014/main" id="{88B41041-E3CE-46D7-96F7-FC80E21AE679}"/>
              </a:ext>
            </a:extLst>
          </p:cNvPr>
          <p:cNvSpPr/>
          <p:nvPr/>
        </p:nvSpPr>
        <p:spPr>
          <a:xfrm>
            <a:off x="4182979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6EB5D5-F4AD-44AE-AD01-5C17A5630F01}"/>
              </a:ext>
            </a:extLst>
          </p:cNvPr>
          <p:cNvSpPr txBox="1"/>
          <p:nvPr/>
        </p:nvSpPr>
        <p:spPr>
          <a:xfrm>
            <a:off x="1011672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74DC5B-3FCD-45ED-867F-20A8203DF445}"/>
              </a:ext>
            </a:extLst>
          </p:cNvPr>
          <p:cNvSpPr txBox="1"/>
          <p:nvPr/>
        </p:nvSpPr>
        <p:spPr>
          <a:xfrm>
            <a:off x="2514945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0B36660-FE3C-4CE8-A269-ED4F2B5FFEA2}"/>
              </a:ext>
            </a:extLst>
          </p:cNvPr>
          <p:cNvSpPr txBox="1"/>
          <p:nvPr/>
        </p:nvSpPr>
        <p:spPr>
          <a:xfrm>
            <a:off x="4018219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6C2537-716B-47BF-B9E3-A299750574E2}"/>
              </a:ext>
            </a:extLst>
          </p:cNvPr>
          <p:cNvSpPr txBox="1"/>
          <p:nvPr/>
        </p:nvSpPr>
        <p:spPr>
          <a:xfrm>
            <a:off x="2187358" y="2210622"/>
            <a:ext cx="30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147C53-F792-4BD2-80FC-C46558CF0DC0}"/>
              </a:ext>
            </a:extLst>
          </p:cNvPr>
          <p:cNvSpPr txBox="1"/>
          <p:nvPr/>
        </p:nvSpPr>
        <p:spPr>
          <a:xfrm>
            <a:off x="918021" y="2156477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52%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3083254-50DF-4AE2-ACB2-988F41B5CB12}"/>
              </a:ext>
            </a:extLst>
          </p:cNvPr>
          <p:cNvSpPr txBox="1"/>
          <p:nvPr/>
        </p:nvSpPr>
        <p:spPr>
          <a:xfrm>
            <a:off x="961556" y="1846635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963487-355B-4B71-9F3C-F51DEB88C8D5}"/>
              </a:ext>
            </a:extLst>
          </p:cNvPr>
          <p:cNvSpPr txBox="1"/>
          <p:nvPr/>
        </p:nvSpPr>
        <p:spPr>
          <a:xfrm>
            <a:off x="961556" y="5406257"/>
            <a:ext cx="42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 Placeholder 12">
            <a:extLst>
              <a:ext uri="{FF2B5EF4-FFF2-40B4-BE49-F238E27FC236}">
                <a16:creationId xmlns:a16="http://schemas.microsoft.com/office/drawing/2014/main" id="{3DEE5F10-E299-49A4-95DB-D245845E5A58}"/>
              </a:ext>
            </a:extLst>
          </p:cNvPr>
          <p:cNvSpPr txBox="1">
            <a:spLocks/>
          </p:cNvSpPr>
          <p:nvPr/>
        </p:nvSpPr>
        <p:spPr>
          <a:xfrm>
            <a:off x="6378589" y="351219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 Placeholder 12">
            <a:extLst>
              <a:ext uri="{FF2B5EF4-FFF2-40B4-BE49-F238E27FC236}">
                <a16:creationId xmlns:a16="http://schemas.microsoft.com/office/drawing/2014/main" id="{6DE91CDD-096E-49F3-85D4-0F8027BA77DD}"/>
              </a:ext>
            </a:extLst>
          </p:cNvPr>
          <p:cNvSpPr txBox="1">
            <a:spLocks/>
          </p:cNvSpPr>
          <p:nvPr/>
        </p:nvSpPr>
        <p:spPr>
          <a:xfrm>
            <a:off x="6378589" y="454728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9" name="Text Placeholder 12">
            <a:extLst>
              <a:ext uri="{FF2B5EF4-FFF2-40B4-BE49-F238E27FC236}">
                <a16:creationId xmlns:a16="http://schemas.microsoft.com/office/drawing/2014/main" id="{266F7823-1156-4D28-9136-0738E70B95FF}"/>
              </a:ext>
            </a:extLst>
          </p:cNvPr>
          <p:cNvSpPr txBox="1">
            <a:spLocks/>
          </p:cNvSpPr>
          <p:nvPr/>
        </p:nvSpPr>
        <p:spPr>
          <a:xfrm>
            <a:off x="6378589" y="5595308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0" name="Text Placeholder 12">
            <a:extLst>
              <a:ext uri="{FF2B5EF4-FFF2-40B4-BE49-F238E27FC236}">
                <a16:creationId xmlns:a16="http://schemas.microsoft.com/office/drawing/2014/main" id="{7F04B2BA-B66A-40C0-9E73-4C400FB283BB}"/>
              </a:ext>
            </a:extLst>
          </p:cNvPr>
          <p:cNvSpPr txBox="1">
            <a:spLocks/>
          </p:cNvSpPr>
          <p:nvPr/>
        </p:nvSpPr>
        <p:spPr>
          <a:xfrm>
            <a:off x="9321903" y="350876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2">
            <a:extLst>
              <a:ext uri="{FF2B5EF4-FFF2-40B4-BE49-F238E27FC236}">
                <a16:creationId xmlns:a16="http://schemas.microsoft.com/office/drawing/2014/main" id="{A4151332-857E-4E0C-B33B-E5D8813E05B0}"/>
              </a:ext>
            </a:extLst>
          </p:cNvPr>
          <p:cNvSpPr txBox="1">
            <a:spLocks/>
          </p:cNvSpPr>
          <p:nvPr/>
        </p:nvSpPr>
        <p:spPr>
          <a:xfrm>
            <a:off x="9321903" y="4543861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 Placeholder 12">
            <a:extLst>
              <a:ext uri="{FF2B5EF4-FFF2-40B4-BE49-F238E27FC236}">
                <a16:creationId xmlns:a16="http://schemas.microsoft.com/office/drawing/2014/main" id="{4DFEB4C1-7483-4C10-BFF7-C6C3CC90E4FC}"/>
              </a:ext>
            </a:extLst>
          </p:cNvPr>
          <p:cNvSpPr txBox="1">
            <a:spLocks/>
          </p:cNvSpPr>
          <p:nvPr/>
        </p:nvSpPr>
        <p:spPr>
          <a:xfrm>
            <a:off x="9321903" y="5591880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3" name="Oval 41">
            <a:extLst>
              <a:ext uri="{FF2B5EF4-FFF2-40B4-BE49-F238E27FC236}">
                <a16:creationId xmlns:a16="http://schemas.microsoft.com/office/drawing/2014/main" id="{42B1CBE3-A341-4236-94A0-CD1C7B18B5D6}"/>
              </a:ext>
            </a:extLst>
          </p:cNvPr>
          <p:cNvSpPr/>
          <p:nvPr/>
        </p:nvSpPr>
        <p:spPr>
          <a:xfrm>
            <a:off x="7950472" y="1984047"/>
            <a:ext cx="962219" cy="9622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ound Same Side Corner Rectangle 11">
            <a:extLst>
              <a:ext uri="{FF2B5EF4-FFF2-40B4-BE49-F238E27FC236}">
                <a16:creationId xmlns:a16="http://schemas.microsoft.com/office/drawing/2014/main" id="{3171DBAB-341D-4D2F-92A3-4854FB957141}"/>
              </a:ext>
            </a:extLst>
          </p:cNvPr>
          <p:cNvSpPr>
            <a:spLocks noChangeAspect="1"/>
          </p:cNvSpPr>
          <p:nvPr/>
        </p:nvSpPr>
        <p:spPr>
          <a:xfrm rot="9900000">
            <a:off x="5879103" y="461743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Rounded Rectangle 27">
            <a:extLst>
              <a:ext uri="{FF2B5EF4-FFF2-40B4-BE49-F238E27FC236}">
                <a16:creationId xmlns:a16="http://schemas.microsoft.com/office/drawing/2014/main" id="{28EF3AA8-FA21-4006-9B82-004268007665}"/>
              </a:ext>
            </a:extLst>
          </p:cNvPr>
          <p:cNvSpPr/>
          <p:nvPr/>
        </p:nvSpPr>
        <p:spPr>
          <a:xfrm>
            <a:off x="5869578" y="361836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7">
            <a:extLst>
              <a:ext uri="{FF2B5EF4-FFF2-40B4-BE49-F238E27FC236}">
                <a16:creationId xmlns:a16="http://schemas.microsoft.com/office/drawing/2014/main" id="{0C0AA00D-7D18-4FF3-BF21-BBA34698B32D}"/>
              </a:ext>
            </a:extLst>
          </p:cNvPr>
          <p:cNvSpPr/>
          <p:nvPr/>
        </p:nvSpPr>
        <p:spPr>
          <a:xfrm>
            <a:off x="8848315" y="3577608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Round Same Side Corner Rectangle 36">
            <a:extLst>
              <a:ext uri="{FF2B5EF4-FFF2-40B4-BE49-F238E27FC236}">
                <a16:creationId xmlns:a16="http://schemas.microsoft.com/office/drawing/2014/main" id="{8209B92A-887D-4824-812A-D95C375CB62F}"/>
              </a:ext>
            </a:extLst>
          </p:cNvPr>
          <p:cNvSpPr>
            <a:spLocks noChangeAspect="1"/>
          </p:cNvSpPr>
          <p:nvPr/>
        </p:nvSpPr>
        <p:spPr>
          <a:xfrm>
            <a:off x="8811796" y="5699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F96FE803-356B-468F-9CA6-CDD586C7487F}"/>
              </a:ext>
            </a:extLst>
          </p:cNvPr>
          <p:cNvSpPr>
            <a:spLocks noChangeAspect="1"/>
          </p:cNvSpPr>
          <p:nvPr/>
        </p:nvSpPr>
        <p:spPr>
          <a:xfrm>
            <a:off x="5863843" y="566326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6" name="Group 77">
            <a:extLst>
              <a:ext uri="{FF2B5EF4-FFF2-40B4-BE49-F238E27FC236}">
                <a16:creationId xmlns:a16="http://schemas.microsoft.com/office/drawing/2014/main" id="{D1984004-6651-461A-8958-87C23524E784}"/>
              </a:ext>
            </a:extLst>
          </p:cNvPr>
          <p:cNvGrpSpPr/>
          <p:nvPr/>
        </p:nvGrpSpPr>
        <p:grpSpPr>
          <a:xfrm rot="18900000">
            <a:off x="8055775" y="2218553"/>
            <a:ext cx="752948" cy="436051"/>
            <a:chOff x="6022976" y="3811588"/>
            <a:chExt cx="2357438" cy="1365250"/>
          </a:xfrm>
        </p:grpSpPr>
        <p:sp>
          <p:nvSpPr>
            <p:cNvPr id="47" name="Freeform 294">
              <a:extLst>
                <a:ext uri="{FF2B5EF4-FFF2-40B4-BE49-F238E27FC236}">
                  <a16:creationId xmlns:a16="http://schemas.microsoft.com/office/drawing/2014/main" id="{D139BFB8-D459-47BD-B671-2BB60166D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9">
              <a:extLst>
                <a:ext uri="{FF2B5EF4-FFF2-40B4-BE49-F238E27FC236}">
                  <a16:creationId xmlns:a16="http://schemas.microsoft.com/office/drawing/2014/main" id="{7D2F1E52-A5CB-4342-AC10-D29A0FBC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 303">
              <a:extLst>
                <a:ext uri="{FF2B5EF4-FFF2-40B4-BE49-F238E27FC236}">
                  <a16:creationId xmlns:a16="http://schemas.microsoft.com/office/drawing/2014/main" id="{F5C57482-2AC5-48F9-95D9-791CAB410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1">
              <a:extLst>
                <a:ext uri="{FF2B5EF4-FFF2-40B4-BE49-F238E27FC236}">
                  <a16:creationId xmlns:a16="http://schemas.microsoft.com/office/drawing/2014/main" id="{0139D5A6-DFF1-4895-BD73-780505A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82">
              <a:extLst>
                <a:ext uri="{FF2B5EF4-FFF2-40B4-BE49-F238E27FC236}">
                  <a16:creationId xmlns:a16="http://schemas.microsoft.com/office/drawing/2014/main" id="{E299EB22-8AF0-4FDD-9D82-56C4A27AD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2" name="Group 19">
            <a:extLst>
              <a:ext uri="{FF2B5EF4-FFF2-40B4-BE49-F238E27FC236}">
                <a16:creationId xmlns:a16="http://schemas.microsoft.com/office/drawing/2014/main" id="{9E323ACA-2DF9-4440-B854-BACBB80480BF}"/>
              </a:ext>
            </a:extLst>
          </p:cNvPr>
          <p:cNvGrpSpPr/>
          <p:nvPr/>
        </p:nvGrpSpPr>
        <p:grpSpPr>
          <a:xfrm>
            <a:off x="4438763" y="4375400"/>
            <a:ext cx="339736" cy="430997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id="{C8CBA2D3-93D1-419D-806A-C05381F27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id="{5919DA44-6A19-454C-BC7E-39DCBA7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id="{6F3873D3-6C2B-41E5-ADBF-1B9C3748B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id="{C24CF2EF-A918-46DC-967F-CE4F2F675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id="{71DDE5B4-CC2E-46CC-8084-2C26D1116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id="{1F8024DB-AD8D-4598-9838-79D737627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id="{FB117D6B-9C1E-47CA-AC6F-A550B5722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id="{3033A957-29E6-4577-8AFD-F7C4E0BF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id="{169B551A-ACF0-4F6C-A0A9-6D397316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id="{E134351F-D668-449B-A5C7-9A0D87E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id="{543BE7A0-B0FD-4A64-AF2A-5FC81A1F7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id="{20DB59ED-E807-43A6-8308-6FE5BDD5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id="{6094E280-0723-4594-B1B6-161C8ED3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id="{912E49AC-5E2A-4DD5-B165-7021D534C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id="{DFD79E07-44FA-40A5-A950-B63CD04E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id="{93EB856E-ABDC-467E-8DA1-D8E21B60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id="{9D99D65F-2439-4919-9CEE-3C0B223F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:a16="http://schemas.microsoft.com/office/drawing/2014/main" id="{88CC68D9-8137-4DC7-BC7D-DF36C7EEC661}"/>
              </a:ext>
            </a:extLst>
          </p:cNvPr>
          <p:cNvGrpSpPr/>
          <p:nvPr/>
        </p:nvGrpSpPr>
        <p:grpSpPr>
          <a:xfrm>
            <a:off x="1388139" y="4382252"/>
            <a:ext cx="433916" cy="417849"/>
            <a:chOff x="137623" y="3826858"/>
            <a:chExt cx="1411778" cy="1359505"/>
          </a:xfrm>
        </p:grpSpPr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B156E353-747A-451F-963D-FCFD0036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3CBF4D7B-A6C0-4E24-BE69-549435BDA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6858"/>
              <a:ext cx="1259377" cy="1241413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962A4975-1717-47AF-85B9-25941B7F9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A1C9E7D1-AAAD-44C8-AFD2-4064914EA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:a16="http://schemas.microsoft.com/office/drawing/2014/main" id="{EA5E7E56-35FB-4FE9-9151-6616A025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:a16="http://schemas.microsoft.com/office/drawing/2014/main" id="{3E1DEECF-3129-425F-A0E8-F06F06572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C23B1FFD-D7C5-4316-8FC3-04738FB1756D}"/>
              </a:ext>
            </a:extLst>
          </p:cNvPr>
          <p:cNvGrpSpPr/>
          <p:nvPr/>
        </p:nvGrpSpPr>
        <p:grpSpPr>
          <a:xfrm>
            <a:off x="2898060" y="4398854"/>
            <a:ext cx="402151" cy="399370"/>
            <a:chOff x="10086976" y="1428749"/>
            <a:chExt cx="1836738" cy="1824038"/>
          </a:xfrm>
          <a:solidFill>
            <a:schemeClr val="accent2"/>
          </a:solidFill>
        </p:grpSpPr>
        <p:sp>
          <p:nvSpPr>
            <p:cNvPr id="78" name="Freeform 272">
              <a:extLst>
                <a:ext uri="{FF2B5EF4-FFF2-40B4-BE49-F238E27FC236}">
                  <a16:creationId xmlns:a16="http://schemas.microsoft.com/office/drawing/2014/main" id="{6D0973F0-CBC6-4C72-BB18-2633C4E98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9">
              <a:extLst>
                <a:ext uri="{FF2B5EF4-FFF2-40B4-BE49-F238E27FC236}">
                  <a16:creationId xmlns:a16="http://schemas.microsoft.com/office/drawing/2014/main" id="{6B1B5CE8-13E7-45AB-AF8C-B3563283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61">
            <a:extLst>
              <a:ext uri="{FF2B5EF4-FFF2-40B4-BE49-F238E27FC236}">
                <a16:creationId xmlns:a16="http://schemas.microsoft.com/office/drawing/2014/main" id="{DF705F4C-7D01-4868-BDBF-A4083AC2EB3C}"/>
              </a:ext>
            </a:extLst>
          </p:cNvPr>
          <p:cNvGrpSpPr/>
          <p:nvPr/>
        </p:nvGrpSpPr>
        <p:grpSpPr>
          <a:xfrm rot="19757505">
            <a:off x="8779332" y="4714261"/>
            <a:ext cx="527675" cy="230417"/>
            <a:chOff x="9841706" y="4683955"/>
            <a:chExt cx="2493963" cy="1089025"/>
          </a:xfrm>
          <a:solidFill>
            <a:schemeClr val="bg1"/>
          </a:solidFill>
        </p:grpSpPr>
        <p:sp>
          <p:nvSpPr>
            <p:cNvPr id="81" name="Freeform 304">
              <a:extLst>
                <a:ext uri="{FF2B5EF4-FFF2-40B4-BE49-F238E27FC236}">
                  <a16:creationId xmlns:a16="http://schemas.microsoft.com/office/drawing/2014/main" id="{1D271D84-F5EB-431A-BABA-4E73CF1AD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F8C4AC9A-8746-48FD-A18D-0C650888E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3" name="Freeform 307">
              <a:extLst>
                <a:ext uri="{FF2B5EF4-FFF2-40B4-BE49-F238E27FC236}">
                  <a16:creationId xmlns:a16="http://schemas.microsoft.com/office/drawing/2014/main" id="{61DA7902-1FF9-4AA0-B98E-6F9FA042E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Oval 308">
              <a:extLst>
                <a:ext uri="{FF2B5EF4-FFF2-40B4-BE49-F238E27FC236}">
                  <a16:creationId xmlns:a16="http://schemas.microsoft.com/office/drawing/2014/main" id="{3A83D80C-404C-403E-B513-3C1C0FF8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30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058" y="2742120"/>
            <a:ext cx="4345267" cy="1373760"/>
          </a:xfrm>
        </p:spPr>
        <p:txBody>
          <a:bodyPr/>
          <a:lstStyle/>
          <a:p>
            <a:pPr algn="ctr"/>
            <a:r>
              <a:rPr lang="en-US" dirty="0"/>
              <a:t>¡Gracias!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7F26D06-CF07-F94E-A5A6-098DEC964A12}"/>
              </a:ext>
            </a:extLst>
          </p:cNvPr>
          <p:cNvGrpSpPr/>
          <p:nvPr/>
        </p:nvGrpSpPr>
        <p:grpSpPr>
          <a:xfrm>
            <a:off x="2207835" y="5364761"/>
            <a:ext cx="7426411" cy="937185"/>
            <a:chOff x="1935987" y="5327691"/>
            <a:chExt cx="7426411" cy="93718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E3B8263-DE6F-5A43-B30D-14307BD052BA}"/>
                </a:ext>
              </a:extLst>
            </p:cNvPr>
            <p:cNvSpPr txBox="1">
              <a:spLocks/>
            </p:cNvSpPr>
            <p:nvPr/>
          </p:nvSpPr>
          <p:spPr>
            <a:xfrm>
              <a:off x="1935987" y="5457906"/>
              <a:ext cx="7426411" cy="80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err="1"/>
                <a:t>jorgemontcass</a:t>
              </a:r>
              <a:endParaRPr lang="en-US" sz="1800" dirty="0"/>
            </a:p>
            <a:p>
              <a:pPr algn="ctr"/>
              <a:r>
                <a:rPr lang="en-US" sz="1800" dirty="0">
                  <a:hlinkClick r:id="rId3"/>
                </a:rPr>
                <a:t>jorgemontcass89@gmail.com</a:t>
              </a:r>
              <a:endParaRPr lang="en-US" sz="1800" dirty="0"/>
            </a:p>
            <a:p>
              <a:pPr algn="ctr"/>
              <a:r>
                <a:rPr lang="en-US" sz="1800" dirty="0" err="1"/>
                <a:t>JMCass</a:t>
              </a:r>
              <a:endParaRPr lang="en-US" sz="1800" dirty="0"/>
            </a:p>
            <a:p>
              <a:pPr algn="ctr"/>
              <a:endParaRPr lang="en-US" sz="1800"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65B6EA2-CDC0-604A-8893-FBA8CA8A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22" y="5624990"/>
              <a:ext cx="243187" cy="2431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F214FB4-8F13-E545-8A2F-8CF2F627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70" y="5861391"/>
              <a:ext cx="260429" cy="26042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B9C44FC-4755-6544-84CB-235CA1BF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240" y="5327691"/>
              <a:ext cx="260430" cy="260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002-KIMS BUSINESS\007-02-MaxPPT-Contents\160408-Medical Templates\06-\bg-item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384696" y="0"/>
            <a:ext cx="327465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225F66-6317-4AEA-BC79-ECFD172B3A5B}"/>
              </a:ext>
            </a:extLst>
          </p:cNvPr>
          <p:cNvSpPr txBox="1"/>
          <p:nvPr/>
        </p:nvSpPr>
        <p:spPr>
          <a:xfrm>
            <a:off x="631785" y="5405012"/>
            <a:ext cx="516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B52F8-9CBC-454D-8B99-54BA9D9D949D}"/>
              </a:ext>
            </a:extLst>
          </p:cNvPr>
          <p:cNvSpPr txBox="1"/>
          <p:nvPr/>
        </p:nvSpPr>
        <p:spPr>
          <a:xfrm>
            <a:off x="631785" y="3446584"/>
            <a:ext cx="2643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98556109-BD3C-48F8-B0C6-248F4FD84513}"/>
              </a:ext>
            </a:extLst>
          </p:cNvPr>
          <p:cNvGrpSpPr/>
          <p:nvPr/>
        </p:nvGrpSpPr>
        <p:grpSpPr>
          <a:xfrm>
            <a:off x="7218562" y="5119536"/>
            <a:ext cx="540425" cy="685595"/>
            <a:chOff x="2338388" y="3582988"/>
            <a:chExt cx="1406525" cy="1784350"/>
          </a:xfrm>
        </p:grpSpPr>
        <p:sp>
          <p:nvSpPr>
            <p:cNvPr id="43" name="Freeform 247">
              <a:extLst>
                <a:ext uri="{FF2B5EF4-FFF2-40B4-BE49-F238E27FC236}">
                  <a16:creationId xmlns:a16="http://schemas.microsoft.com/office/drawing/2014/main" id="{BA7C15E8-950E-467D-9BB1-1D3CA5BD9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8">
              <a:extLst>
                <a:ext uri="{FF2B5EF4-FFF2-40B4-BE49-F238E27FC236}">
                  <a16:creationId xmlns:a16="http://schemas.microsoft.com/office/drawing/2014/main" id="{E34CEF27-F0FC-42DC-819C-3659D0CF2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9">
              <a:extLst>
                <a:ext uri="{FF2B5EF4-FFF2-40B4-BE49-F238E27FC236}">
                  <a16:creationId xmlns:a16="http://schemas.microsoft.com/office/drawing/2014/main" id="{DE920E0F-A67C-413B-9777-E1AA97777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0">
              <a:extLst>
                <a:ext uri="{FF2B5EF4-FFF2-40B4-BE49-F238E27FC236}">
                  <a16:creationId xmlns:a16="http://schemas.microsoft.com/office/drawing/2014/main" id="{0732B2E3-CAB2-4274-AE7C-EA8974E74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1">
              <a:extLst>
                <a:ext uri="{FF2B5EF4-FFF2-40B4-BE49-F238E27FC236}">
                  <a16:creationId xmlns:a16="http://schemas.microsoft.com/office/drawing/2014/main" id="{D2E77FD8-9B65-4362-8AD1-6415E6906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2">
              <a:extLst>
                <a:ext uri="{FF2B5EF4-FFF2-40B4-BE49-F238E27FC236}">
                  <a16:creationId xmlns:a16="http://schemas.microsoft.com/office/drawing/2014/main" id="{D4EE6C9B-BF1D-4889-A4CA-2C394A790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3">
              <a:extLst>
                <a:ext uri="{FF2B5EF4-FFF2-40B4-BE49-F238E27FC236}">
                  <a16:creationId xmlns:a16="http://schemas.microsoft.com/office/drawing/2014/main" id="{3756378C-8967-49AD-A06D-9B492E8F8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4">
              <a:extLst>
                <a:ext uri="{FF2B5EF4-FFF2-40B4-BE49-F238E27FC236}">
                  <a16:creationId xmlns:a16="http://schemas.microsoft.com/office/drawing/2014/main" id="{2ED11C29-8CE1-494A-AE99-E188D0F9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5">
              <a:extLst>
                <a:ext uri="{FF2B5EF4-FFF2-40B4-BE49-F238E27FC236}">
                  <a16:creationId xmlns:a16="http://schemas.microsoft.com/office/drawing/2014/main" id="{64514973-28C4-488F-B3E5-3E139414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6">
              <a:extLst>
                <a:ext uri="{FF2B5EF4-FFF2-40B4-BE49-F238E27FC236}">
                  <a16:creationId xmlns:a16="http://schemas.microsoft.com/office/drawing/2014/main" id="{141D5897-D28E-43C4-B40F-A9FF1FDDA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7">
              <a:extLst>
                <a:ext uri="{FF2B5EF4-FFF2-40B4-BE49-F238E27FC236}">
                  <a16:creationId xmlns:a16="http://schemas.microsoft.com/office/drawing/2014/main" id="{86702C28-FAB8-488B-AB5A-313B5900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8">
              <a:extLst>
                <a:ext uri="{FF2B5EF4-FFF2-40B4-BE49-F238E27FC236}">
                  <a16:creationId xmlns:a16="http://schemas.microsoft.com/office/drawing/2014/main" id="{68A900A8-307D-4592-98CF-B48E5291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9">
              <a:extLst>
                <a:ext uri="{FF2B5EF4-FFF2-40B4-BE49-F238E27FC236}">
                  <a16:creationId xmlns:a16="http://schemas.microsoft.com/office/drawing/2014/main" id="{D13D32C0-68E8-46A3-B9D6-61E39C48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0">
              <a:extLst>
                <a:ext uri="{FF2B5EF4-FFF2-40B4-BE49-F238E27FC236}">
                  <a16:creationId xmlns:a16="http://schemas.microsoft.com/office/drawing/2014/main" id="{240957F6-453C-4A2D-8C8B-DE2B8034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1">
              <a:extLst>
                <a:ext uri="{FF2B5EF4-FFF2-40B4-BE49-F238E27FC236}">
                  <a16:creationId xmlns:a16="http://schemas.microsoft.com/office/drawing/2014/main" id="{CFCABAA1-DCBF-4E40-A3DF-9A11E29FE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2">
              <a:extLst>
                <a:ext uri="{FF2B5EF4-FFF2-40B4-BE49-F238E27FC236}">
                  <a16:creationId xmlns:a16="http://schemas.microsoft.com/office/drawing/2014/main" id="{3EA8AF88-37B1-46E7-9BDB-23CB49C1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3">
              <a:extLst>
                <a:ext uri="{FF2B5EF4-FFF2-40B4-BE49-F238E27FC236}">
                  <a16:creationId xmlns:a16="http://schemas.microsoft.com/office/drawing/2014/main" id="{D44DB86E-CD3A-4581-8BAF-C8A077F9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4">
            <a:extLst>
              <a:ext uri="{FF2B5EF4-FFF2-40B4-BE49-F238E27FC236}">
                <a16:creationId xmlns:a16="http://schemas.microsoft.com/office/drawing/2014/main" id="{91C0AF93-FD81-4C98-97A6-9843EE4C0473}"/>
              </a:ext>
            </a:extLst>
          </p:cNvPr>
          <p:cNvGrpSpPr/>
          <p:nvPr/>
        </p:nvGrpSpPr>
        <p:grpSpPr>
          <a:xfrm>
            <a:off x="4402461" y="3044089"/>
            <a:ext cx="656127" cy="633803"/>
            <a:chOff x="137623" y="3822617"/>
            <a:chExt cx="1411778" cy="1363746"/>
          </a:xfrm>
        </p:grpSpPr>
        <p:sp>
          <p:nvSpPr>
            <p:cNvPr id="61" name="Freeform 288">
              <a:extLst>
                <a:ext uri="{FF2B5EF4-FFF2-40B4-BE49-F238E27FC236}">
                  <a16:creationId xmlns:a16="http://schemas.microsoft.com/office/drawing/2014/main" id="{F7B61E01-F95F-4CB4-9049-BFA2890BB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:a16="http://schemas.microsoft.com/office/drawing/2014/main" id="{901309BE-3DA3-45FA-A898-3A88550CA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17"/>
              <a:ext cx="1259379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:a16="http://schemas.microsoft.com/office/drawing/2014/main" id="{8A407AED-A4F2-4C5C-B260-135F97415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:a16="http://schemas.microsoft.com/office/drawing/2014/main" id="{878FCB30-9BC1-49ED-8765-6E03A53E9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:a16="http://schemas.microsoft.com/office/drawing/2014/main" id="{F598D9FC-DB88-455D-BD03-7080C6BB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:a16="http://schemas.microsoft.com/office/drawing/2014/main" id="{622F80CD-007C-4D57-8211-E168795E6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2F5BB8F0-2C3B-4FB1-AD77-938AC5628E9A}"/>
              </a:ext>
            </a:extLst>
          </p:cNvPr>
          <p:cNvGrpSpPr/>
          <p:nvPr/>
        </p:nvGrpSpPr>
        <p:grpSpPr>
          <a:xfrm rot="20089210">
            <a:off x="1600784" y="1139048"/>
            <a:ext cx="900159" cy="521305"/>
            <a:chOff x="6022976" y="3811588"/>
            <a:chExt cx="2357438" cy="1365250"/>
          </a:xfrm>
        </p:grpSpPr>
        <p:sp>
          <p:nvSpPr>
            <p:cNvPr id="73" name="Freeform 294">
              <a:extLst>
                <a:ext uri="{FF2B5EF4-FFF2-40B4-BE49-F238E27FC236}">
                  <a16:creationId xmlns:a16="http://schemas.microsoft.com/office/drawing/2014/main" id="{70D494FB-105F-4DB5-BD3D-8DE6C1BA0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5408A2BB-5B30-456E-AE11-824282FB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" name="Freeform 303">
              <a:extLst>
                <a:ext uri="{FF2B5EF4-FFF2-40B4-BE49-F238E27FC236}">
                  <a16:creationId xmlns:a16="http://schemas.microsoft.com/office/drawing/2014/main" id="{AD9F46AE-3810-4669-9374-B967352C9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D6C6E7BF-5F51-414D-A0FF-91BE39D64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id="{4DE2775C-BD7B-4BDE-86F8-BB0CF801C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73987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346004" y="5696968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211827" y="144032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46B0BA1-C793-084A-91B7-F1D98E9AD8E9}"/>
              </a:ext>
            </a:extLst>
          </p:cNvPr>
          <p:cNvGrpSpPr/>
          <p:nvPr/>
        </p:nvGrpSpPr>
        <p:grpSpPr>
          <a:xfrm>
            <a:off x="837193" y="1270085"/>
            <a:ext cx="10331901" cy="4317830"/>
            <a:chOff x="960760" y="1821906"/>
            <a:chExt cx="10331901" cy="4317830"/>
          </a:xfrm>
        </p:grpSpPr>
        <p:sp>
          <p:nvSpPr>
            <p:cNvPr id="22" name="사각형: 둥근 위쪽 모서리 2">
              <a:extLst>
                <a:ext uri="{FF2B5EF4-FFF2-40B4-BE49-F238E27FC236}">
                  <a16:creationId xmlns:a16="http://schemas.microsoft.com/office/drawing/2014/main" id="{CE2FB058-1226-8640-9FAE-CC71F86A9230}"/>
                </a:ext>
              </a:extLst>
            </p:cNvPr>
            <p:cNvSpPr/>
            <p:nvPr/>
          </p:nvSpPr>
          <p:spPr>
            <a:xfrm rot="16200000">
              <a:off x="2210295" y="2466071"/>
              <a:ext cx="874800" cy="1900800"/>
            </a:xfrm>
            <a:prstGeom prst="round2SameRect">
              <a:avLst>
                <a:gd name="adj1" fmla="val 50000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ight Arrow 6">
              <a:extLst>
                <a:ext uri="{FF2B5EF4-FFF2-40B4-BE49-F238E27FC236}">
                  <a16:creationId xmlns:a16="http://schemas.microsoft.com/office/drawing/2014/main" id="{596ED224-94F8-A143-9B14-88E4E2A09055}"/>
                </a:ext>
              </a:extLst>
            </p:cNvPr>
            <p:cNvSpPr/>
            <p:nvPr/>
          </p:nvSpPr>
          <p:spPr>
            <a:xfrm>
              <a:off x="8335334" y="2542647"/>
              <a:ext cx="2240049" cy="1745697"/>
            </a:xfrm>
            <a:prstGeom prst="rightArrow">
              <a:avLst>
                <a:gd name="adj1" fmla="val 50000"/>
                <a:gd name="adj2" fmla="val 4953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50DDAD1-1452-2B4E-AF68-D25F76890FFF}"/>
                </a:ext>
              </a:extLst>
            </p:cNvPr>
            <p:cNvSpPr/>
            <p:nvPr/>
          </p:nvSpPr>
          <p:spPr>
            <a:xfrm>
              <a:off x="6755799" y="2979071"/>
              <a:ext cx="1579534" cy="872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8821B2F-3898-A148-AD67-DDD335FE752B}"/>
                </a:ext>
              </a:extLst>
            </p:cNvPr>
            <p:cNvSpPr/>
            <p:nvPr/>
          </p:nvSpPr>
          <p:spPr>
            <a:xfrm>
              <a:off x="5176266" y="2979071"/>
              <a:ext cx="1579534" cy="8728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86392C84-2AA6-3F48-8130-24204BA816D6}"/>
                </a:ext>
              </a:extLst>
            </p:cNvPr>
            <p:cNvSpPr/>
            <p:nvPr/>
          </p:nvSpPr>
          <p:spPr>
            <a:xfrm>
              <a:off x="3596732" y="2979071"/>
              <a:ext cx="1579534" cy="872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18AE5549-B5D5-7F4C-8DB3-5E19EC637775}"/>
                </a:ext>
              </a:extLst>
            </p:cNvPr>
            <p:cNvSpPr/>
            <p:nvPr/>
          </p:nvSpPr>
          <p:spPr>
            <a:xfrm>
              <a:off x="4113679" y="4361471"/>
              <a:ext cx="566192" cy="5661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1C2EAC5F-A904-E441-8B60-7561AE9BF006}"/>
                </a:ext>
              </a:extLst>
            </p:cNvPr>
            <p:cNvSpPr/>
            <p:nvPr/>
          </p:nvSpPr>
          <p:spPr>
            <a:xfrm>
              <a:off x="2541067" y="4361471"/>
              <a:ext cx="566192" cy="566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A85B75E9-A962-4E49-906A-844529CB9AF7}"/>
                </a:ext>
              </a:extLst>
            </p:cNvPr>
            <p:cNvSpPr/>
            <p:nvPr/>
          </p:nvSpPr>
          <p:spPr>
            <a:xfrm>
              <a:off x="7258903" y="4361471"/>
              <a:ext cx="566192" cy="5661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2BEA4F9-1D10-1C41-AC9E-D47ED504C53D}"/>
                </a:ext>
              </a:extLst>
            </p:cNvPr>
            <p:cNvSpPr/>
            <p:nvPr/>
          </p:nvSpPr>
          <p:spPr>
            <a:xfrm>
              <a:off x="8831514" y="4361471"/>
              <a:ext cx="566192" cy="5661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68FD90FA-DD10-AD47-B6D4-55171D97E297}"/>
                </a:ext>
              </a:extLst>
            </p:cNvPr>
            <p:cNvSpPr/>
            <p:nvPr/>
          </p:nvSpPr>
          <p:spPr>
            <a:xfrm>
              <a:off x="5686291" y="4361471"/>
              <a:ext cx="566192" cy="566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4766B5F0-17C7-234C-B92E-0DDE0A9738F4}"/>
                </a:ext>
              </a:extLst>
            </p:cNvPr>
            <p:cNvGrpSpPr/>
            <p:nvPr/>
          </p:nvGrpSpPr>
          <p:grpSpPr>
            <a:xfrm>
              <a:off x="2105025" y="5034206"/>
              <a:ext cx="1438276" cy="1105530"/>
              <a:chOff x="803640" y="3362835"/>
              <a:chExt cx="2059657" cy="1105530"/>
            </a:xfrm>
          </p:grpSpPr>
          <p:sp>
            <p:nvSpPr>
              <p:cNvPr id="78" name="TextBox 13">
                <a:extLst>
                  <a:ext uri="{FF2B5EF4-FFF2-40B4-BE49-F238E27FC236}">
                    <a16:creationId xmlns:a16="http://schemas.microsoft.com/office/drawing/2014/main" id="{B4D65FD1-0E26-A34B-9129-D2871BC1C30B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9" name="TextBox 14">
                <a:extLst>
                  <a:ext uri="{FF2B5EF4-FFF2-40B4-BE49-F238E27FC236}">
                    <a16:creationId xmlns:a16="http://schemas.microsoft.com/office/drawing/2014/main" id="{48DB679C-0262-6E4E-9849-85082A49FFE9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3" name="Group 20">
              <a:extLst>
                <a:ext uri="{FF2B5EF4-FFF2-40B4-BE49-F238E27FC236}">
                  <a16:creationId xmlns:a16="http://schemas.microsoft.com/office/drawing/2014/main" id="{E318B19E-555F-0B41-ABBF-4AC2DA9B4597}"/>
                </a:ext>
              </a:extLst>
            </p:cNvPr>
            <p:cNvGrpSpPr/>
            <p:nvPr/>
          </p:nvGrpSpPr>
          <p:grpSpPr>
            <a:xfrm>
              <a:off x="3677637" y="5034206"/>
              <a:ext cx="1438276" cy="1105530"/>
              <a:chOff x="803640" y="3362835"/>
              <a:chExt cx="2059657" cy="1105530"/>
            </a:xfrm>
          </p:grpSpPr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0F8E1325-E92C-7E4C-8E2B-AD42558F427A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Box 17">
                <a:extLst>
                  <a:ext uri="{FF2B5EF4-FFF2-40B4-BE49-F238E27FC236}">
                    <a16:creationId xmlns:a16="http://schemas.microsoft.com/office/drawing/2014/main" id="{6F96A24C-4BF8-B142-B2ED-87A722DBB834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23">
              <a:extLst>
                <a:ext uri="{FF2B5EF4-FFF2-40B4-BE49-F238E27FC236}">
                  <a16:creationId xmlns:a16="http://schemas.microsoft.com/office/drawing/2014/main" id="{94213DFA-11F6-DE44-9F75-13EBE887FE40}"/>
                </a:ext>
              </a:extLst>
            </p:cNvPr>
            <p:cNvGrpSpPr/>
            <p:nvPr/>
          </p:nvGrpSpPr>
          <p:grpSpPr>
            <a:xfrm>
              <a:off x="5250249" y="5034206"/>
              <a:ext cx="1438276" cy="1105530"/>
              <a:chOff x="803640" y="3362835"/>
              <a:chExt cx="2059657" cy="1105530"/>
            </a:xfrm>
          </p:grpSpPr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DA099C08-2D49-DC44-A9B3-9F20E4B0439F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20">
                <a:extLst>
                  <a:ext uri="{FF2B5EF4-FFF2-40B4-BE49-F238E27FC236}">
                    <a16:creationId xmlns:a16="http://schemas.microsoft.com/office/drawing/2014/main" id="{2C0A8DC0-D4EE-BE45-B969-A44F2B4CACD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26">
              <a:extLst>
                <a:ext uri="{FF2B5EF4-FFF2-40B4-BE49-F238E27FC236}">
                  <a16:creationId xmlns:a16="http://schemas.microsoft.com/office/drawing/2014/main" id="{E3728C58-03EF-9F43-A2ED-9489194C9B17}"/>
                </a:ext>
              </a:extLst>
            </p:cNvPr>
            <p:cNvGrpSpPr/>
            <p:nvPr/>
          </p:nvGrpSpPr>
          <p:grpSpPr>
            <a:xfrm>
              <a:off x="6822861" y="5034206"/>
              <a:ext cx="1438276" cy="1105530"/>
              <a:chOff x="803640" y="3362835"/>
              <a:chExt cx="2059657" cy="1105530"/>
            </a:xfrm>
          </p:grpSpPr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D5996BE5-88F6-8643-93B7-ED7D3606A7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3" name="TextBox 23">
                <a:extLst>
                  <a:ext uri="{FF2B5EF4-FFF2-40B4-BE49-F238E27FC236}">
                    <a16:creationId xmlns:a16="http://schemas.microsoft.com/office/drawing/2014/main" id="{231FCD23-C6CD-4B47-8C7F-C8CAA12AE6FF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DFBF0791-D2DC-E845-A787-82347190DC9E}"/>
                </a:ext>
              </a:extLst>
            </p:cNvPr>
            <p:cNvGrpSpPr/>
            <p:nvPr/>
          </p:nvGrpSpPr>
          <p:grpSpPr>
            <a:xfrm>
              <a:off x="8395472" y="5034206"/>
              <a:ext cx="1438276" cy="1105530"/>
              <a:chOff x="803640" y="3362835"/>
              <a:chExt cx="2059657" cy="1105530"/>
            </a:xfrm>
          </p:grpSpPr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37432A4B-9369-0443-9FD3-1198C86A535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Box 26">
                <a:extLst>
                  <a:ext uri="{FF2B5EF4-FFF2-40B4-BE49-F238E27FC236}">
                    <a16:creationId xmlns:a16="http://schemas.microsoft.com/office/drawing/2014/main" id="{6BE6ACCD-B525-1245-AC9D-7ABC29C3EC01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그룹 27">
              <a:extLst>
                <a:ext uri="{FF2B5EF4-FFF2-40B4-BE49-F238E27FC236}">
                  <a16:creationId xmlns:a16="http://schemas.microsoft.com/office/drawing/2014/main" id="{A8295E63-3818-F144-B87B-36791F741934}"/>
                </a:ext>
              </a:extLst>
            </p:cNvPr>
            <p:cNvGrpSpPr/>
            <p:nvPr/>
          </p:nvGrpSpPr>
          <p:grpSpPr>
            <a:xfrm>
              <a:off x="3872378" y="1821906"/>
              <a:ext cx="4392488" cy="1045508"/>
              <a:chOff x="3872378" y="1401441"/>
              <a:chExt cx="4392488" cy="1045508"/>
            </a:xfrm>
          </p:grpSpPr>
          <p:sp>
            <p:nvSpPr>
              <p:cNvPr id="68" name="TextBox 28">
                <a:extLst>
                  <a:ext uri="{FF2B5EF4-FFF2-40B4-BE49-F238E27FC236}">
                    <a16:creationId xmlns:a16="http://schemas.microsoft.com/office/drawing/2014/main" id="{CA19820C-A1E0-754F-AA9C-3ECF076E5C3B}"/>
                  </a:ext>
                </a:extLst>
              </p:cNvPr>
              <p:cNvSpPr txBox="1"/>
              <p:nvPr/>
            </p:nvSpPr>
            <p:spPr>
              <a:xfrm>
                <a:off x="3872378" y="1800618"/>
                <a:ext cx="43924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Get a modern PowerPoint  Presentation that is beautifully designed</a:t>
                </a:r>
              </a:p>
            </p:txBody>
          </p:sp>
          <p:sp>
            <p:nvSpPr>
              <p:cNvPr id="69" name="Text Placeholder 10">
                <a:extLst>
                  <a:ext uri="{FF2B5EF4-FFF2-40B4-BE49-F238E27FC236}">
                    <a16:creationId xmlns:a16="http://schemas.microsoft.com/office/drawing/2014/main" id="{D4B0D3DB-250D-584F-887A-995BE6D1F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378" y="1401441"/>
                <a:ext cx="4392488" cy="3991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altLang="ko-KR" sz="1800" b="1" dirty="0">
                    <a:solidFill>
                      <a:schemeClr val="accent3"/>
                    </a:solidFill>
                    <a:cs typeface="Arial" pitchFamily="34" charset="0"/>
                  </a:rPr>
                  <a:t>Portfolio Presentation</a:t>
                </a:r>
              </a:p>
            </p:txBody>
          </p:sp>
        </p:grpSp>
        <p:grpSp>
          <p:nvGrpSpPr>
            <p:cNvPr id="38" name="그룹 30">
              <a:extLst>
                <a:ext uri="{FF2B5EF4-FFF2-40B4-BE49-F238E27FC236}">
                  <a16:creationId xmlns:a16="http://schemas.microsoft.com/office/drawing/2014/main" id="{4FAD7A69-8B3B-A844-A66F-6CD12411418D}"/>
                </a:ext>
              </a:extLst>
            </p:cNvPr>
            <p:cNvGrpSpPr/>
            <p:nvPr/>
          </p:nvGrpSpPr>
          <p:grpSpPr>
            <a:xfrm>
              <a:off x="960760" y="2170880"/>
              <a:ext cx="10331901" cy="2611839"/>
              <a:chOff x="960760" y="1796874"/>
              <a:chExt cx="10331901" cy="2918970"/>
            </a:xfrm>
          </p:grpSpPr>
          <p:sp>
            <p:nvSpPr>
              <p:cNvPr id="64" name="Bent Arrow 3">
                <a:extLst>
                  <a:ext uri="{FF2B5EF4-FFF2-40B4-BE49-F238E27FC236}">
                    <a16:creationId xmlns:a16="http://schemas.microsoft.com/office/drawing/2014/main" id="{065F30A8-2EDA-A74E-983D-525A70BD1E39}"/>
                  </a:ext>
                </a:extLst>
              </p:cNvPr>
              <p:cNvSpPr/>
              <p:nvPr/>
            </p:nvSpPr>
            <p:spPr>
              <a:xfrm rot="5400000" flipH="1">
                <a:off x="9882191" y="3204542"/>
                <a:ext cx="1440111" cy="1380829"/>
              </a:xfrm>
              <a:custGeom>
                <a:avLst/>
                <a:gdLst/>
                <a:ahLst/>
                <a:cxnLst/>
                <a:rect l="l" t="t" r="r" b="b"/>
                <a:pathLst>
                  <a:path w="1440111" h="1380829">
                    <a:moveTo>
                      <a:pt x="1440111" y="138902"/>
                    </a:moveTo>
                    <a:lnTo>
                      <a:pt x="1241357" y="0"/>
                    </a:lnTo>
                    <a:lnTo>
                      <a:pt x="1241357" y="84353"/>
                    </a:lnTo>
                    <a:lnTo>
                      <a:pt x="783117" y="84353"/>
                    </a:lnTo>
                    <a:cubicBezTo>
                      <a:pt x="359541" y="84353"/>
                      <a:pt x="14508" y="420645"/>
                      <a:pt x="1347" y="840829"/>
                    </a:cubicBezTo>
                    <a:lnTo>
                      <a:pt x="0" y="840829"/>
                    </a:lnTo>
                    <a:lnTo>
                      <a:pt x="0" y="1380829"/>
                    </a:lnTo>
                    <a:lnTo>
                      <a:pt x="108001" y="1380829"/>
                    </a:lnTo>
                    <a:lnTo>
                      <a:pt x="108001" y="868680"/>
                    </a:lnTo>
                    <a:lnTo>
                      <a:pt x="109100" y="868680"/>
                    </a:lnTo>
                    <a:lnTo>
                      <a:pt x="109100" y="867468"/>
                    </a:lnTo>
                    <a:cubicBezTo>
                      <a:pt x="109100" y="495219"/>
                      <a:pt x="410868" y="193451"/>
                      <a:pt x="783117" y="193451"/>
                    </a:cubicBezTo>
                    <a:lnTo>
                      <a:pt x="1241357" y="193451"/>
                    </a:lnTo>
                    <a:lnTo>
                      <a:pt x="1241357" y="27780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Bent Arrow 35">
                <a:extLst>
                  <a:ext uri="{FF2B5EF4-FFF2-40B4-BE49-F238E27FC236}">
                    <a16:creationId xmlns:a16="http://schemas.microsoft.com/office/drawing/2014/main" id="{B9FBECEB-6C1A-1D44-92AB-777135BB3DAD}"/>
                  </a:ext>
                </a:extLst>
              </p:cNvPr>
              <p:cNvSpPr/>
              <p:nvPr/>
            </p:nvSpPr>
            <p:spPr>
              <a:xfrm rot="16200000" flipH="1">
                <a:off x="1194892" y="1654117"/>
                <a:ext cx="1440110" cy="1908374"/>
              </a:xfrm>
              <a:custGeom>
                <a:avLst/>
                <a:gdLst/>
                <a:ahLst/>
                <a:cxnLst/>
                <a:rect l="l" t="t" r="r" b="b"/>
                <a:pathLst>
                  <a:path w="1440110" h="1908374">
                    <a:moveTo>
                      <a:pt x="0" y="856459"/>
                    </a:moveTo>
                    <a:lnTo>
                      <a:pt x="0" y="1908374"/>
                    </a:lnTo>
                    <a:lnTo>
                      <a:pt x="108001" y="1908374"/>
                    </a:lnTo>
                    <a:lnTo>
                      <a:pt x="108001" y="868680"/>
                    </a:lnTo>
                    <a:lnTo>
                      <a:pt x="109099" y="868680"/>
                    </a:lnTo>
                    <a:lnTo>
                      <a:pt x="109099" y="867468"/>
                    </a:lnTo>
                    <a:cubicBezTo>
                      <a:pt x="109099" y="495219"/>
                      <a:pt x="410867" y="193451"/>
                      <a:pt x="783116" y="193451"/>
                    </a:cubicBezTo>
                    <a:lnTo>
                      <a:pt x="1241356" y="193451"/>
                    </a:lnTo>
                    <a:lnTo>
                      <a:pt x="1241356" y="277804"/>
                    </a:lnTo>
                    <a:lnTo>
                      <a:pt x="1440110" y="138902"/>
                    </a:lnTo>
                    <a:lnTo>
                      <a:pt x="1241356" y="0"/>
                    </a:lnTo>
                    <a:lnTo>
                      <a:pt x="1241356" y="84353"/>
                    </a:lnTo>
                    <a:lnTo>
                      <a:pt x="783116" y="84353"/>
                    </a:lnTo>
                    <a:cubicBezTo>
                      <a:pt x="354292" y="84353"/>
                      <a:pt x="5970" y="429028"/>
                      <a:pt x="557" y="8564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6" name="Bent Arrow 38">
                <a:extLst>
                  <a:ext uri="{FF2B5EF4-FFF2-40B4-BE49-F238E27FC236}">
                    <a16:creationId xmlns:a16="http://schemas.microsoft.com/office/drawing/2014/main" id="{CBFA7AD1-964F-C841-9FAB-10FD97C3AD3A}"/>
                  </a:ext>
                </a:extLst>
              </p:cNvPr>
              <p:cNvSpPr/>
              <p:nvPr/>
            </p:nvSpPr>
            <p:spPr>
              <a:xfrm flipH="1">
                <a:off x="9269085" y="1796874"/>
                <a:ext cx="1938914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938914" h="1243421">
                    <a:moveTo>
                      <a:pt x="1740160" y="0"/>
                    </a:moveTo>
                    <a:lnTo>
                      <a:pt x="1740160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4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lnTo>
                      <a:pt x="1" y="1243421"/>
                    </a:ln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1740160" y="193451"/>
                    </a:lnTo>
                    <a:lnTo>
                      <a:pt x="1740160" y="277804"/>
                    </a:lnTo>
                    <a:lnTo>
                      <a:pt x="1938914" y="1389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Bent Arrow 41">
                <a:extLst>
                  <a:ext uri="{FF2B5EF4-FFF2-40B4-BE49-F238E27FC236}">
                    <a16:creationId xmlns:a16="http://schemas.microsoft.com/office/drawing/2014/main" id="{2C9E6A11-14D1-6B4A-A125-DA7491097C9D}"/>
                  </a:ext>
                </a:extLst>
              </p:cNvPr>
              <p:cNvSpPr/>
              <p:nvPr/>
            </p:nvSpPr>
            <p:spPr>
              <a:xfrm rot="10800000" flipH="1">
                <a:off x="1047045" y="3472423"/>
                <a:ext cx="1187561" cy="1243421"/>
              </a:xfrm>
              <a:custGeom>
                <a:avLst/>
                <a:gdLst/>
                <a:ahLst/>
                <a:cxnLst/>
                <a:rect l="l" t="t" r="r" b="b"/>
                <a:pathLst>
                  <a:path w="1187561" h="1243421">
                    <a:moveTo>
                      <a:pt x="1" y="1243421"/>
                    </a:moveTo>
                    <a:lnTo>
                      <a:pt x="108001" y="1243421"/>
                    </a:lnTo>
                    <a:lnTo>
                      <a:pt x="108001" y="868680"/>
                    </a:lnTo>
                    <a:lnTo>
                      <a:pt x="109098" y="868680"/>
                    </a:lnTo>
                    <a:lnTo>
                      <a:pt x="109098" y="867468"/>
                    </a:lnTo>
                    <a:cubicBezTo>
                      <a:pt x="109098" y="495219"/>
                      <a:pt x="410866" y="193451"/>
                      <a:pt x="783115" y="193451"/>
                    </a:cubicBezTo>
                    <a:lnTo>
                      <a:pt x="988807" y="193451"/>
                    </a:lnTo>
                    <a:lnTo>
                      <a:pt x="988807" y="277804"/>
                    </a:lnTo>
                    <a:lnTo>
                      <a:pt x="1187561" y="138902"/>
                    </a:lnTo>
                    <a:lnTo>
                      <a:pt x="988807" y="0"/>
                    </a:lnTo>
                    <a:lnTo>
                      <a:pt x="988807" y="84353"/>
                    </a:lnTo>
                    <a:lnTo>
                      <a:pt x="783115" y="84353"/>
                    </a:lnTo>
                    <a:cubicBezTo>
                      <a:pt x="361590" y="84353"/>
                      <a:pt x="17849" y="417396"/>
                      <a:pt x="1653" y="834742"/>
                    </a:cubicBezTo>
                    <a:lnTo>
                      <a:pt x="1" y="834742"/>
                    </a:lnTo>
                    <a:lnTo>
                      <a:pt x="1" y="867458"/>
                    </a:lnTo>
                    <a:lnTo>
                      <a:pt x="0" y="867468"/>
                    </a:lnTo>
                    <a:lnTo>
                      <a:pt x="0" y="868680"/>
                    </a:lnTo>
                    <a:lnTo>
                      <a:pt x="1" y="8686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9" name="Straight Connector 48">
              <a:extLst>
                <a:ext uri="{FF2B5EF4-FFF2-40B4-BE49-F238E27FC236}">
                  <a16:creationId xmlns:a16="http://schemas.microsoft.com/office/drawing/2014/main" id="{D090B604-9E10-8941-B146-E89B00CC98BB}"/>
                </a:ext>
              </a:extLst>
            </p:cNvPr>
            <p:cNvCxnSpPr/>
            <p:nvPr/>
          </p:nvCxnSpPr>
          <p:spPr>
            <a:xfrm>
              <a:off x="2824163" y="3928981"/>
              <a:ext cx="0" cy="427219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5E127B61-C167-9348-ACD9-4748275A0ADD}"/>
                </a:ext>
              </a:extLst>
            </p:cNvPr>
            <p:cNvCxnSpPr/>
            <p:nvPr/>
          </p:nvCxnSpPr>
          <p:spPr>
            <a:xfrm>
              <a:off x="4396775" y="3928981"/>
              <a:ext cx="0" cy="427219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0">
              <a:extLst>
                <a:ext uri="{FF2B5EF4-FFF2-40B4-BE49-F238E27FC236}">
                  <a16:creationId xmlns:a16="http://schemas.microsoft.com/office/drawing/2014/main" id="{B0B1A8C1-C194-924C-8798-D86BE57075A8}"/>
                </a:ext>
              </a:extLst>
            </p:cNvPr>
            <p:cNvCxnSpPr/>
            <p:nvPr/>
          </p:nvCxnSpPr>
          <p:spPr>
            <a:xfrm>
              <a:off x="5969387" y="3928981"/>
              <a:ext cx="0" cy="427219"/>
            </a:xfrm>
            <a:prstGeom prst="line">
              <a:avLst/>
            </a:prstGeom>
            <a:ln w="25400">
              <a:solidFill>
                <a:schemeClr val="accent3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1">
              <a:extLst>
                <a:ext uri="{FF2B5EF4-FFF2-40B4-BE49-F238E27FC236}">
                  <a16:creationId xmlns:a16="http://schemas.microsoft.com/office/drawing/2014/main" id="{29CA2D60-5613-EC4C-B874-E1CAFABD57B8}"/>
                </a:ext>
              </a:extLst>
            </p:cNvPr>
            <p:cNvCxnSpPr/>
            <p:nvPr/>
          </p:nvCxnSpPr>
          <p:spPr>
            <a:xfrm>
              <a:off x="7541999" y="3928981"/>
              <a:ext cx="0" cy="427219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52">
              <a:extLst>
                <a:ext uri="{FF2B5EF4-FFF2-40B4-BE49-F238E27FC236}">
                  <a16:creationId xmlns:a16="http://schemas.microsoft.com/office/drawing/2014/main" id="{ADF89CE8-092C-B645-A67F-B9C608E1116D}"/>
                </a:ext>
              </a:extLst>
            </p:cNvPr>
            <p:cNvCxnSpPr/>
            <p:nvPr/>
          </p:nvCxnSpPr>
          <p:spPr>
            <a:xfrm>
              <a:off x="9114610" y="3928981"/>
              <a:ext cx="0" cy="427219"/>
            </a:xfrm>
            <a:prstGeom prst="line">
              <a:avLst/>
            </a:prstGeom>
            <a:ln w="25400">
              <a:solidFill>
                <a:schemeClr val="accent5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32B5D3FD-086F-6F4C-A47A-40BF430207D1}"/>
                </a:ext>
              </a:extLst>
            </p:cNvPr>
            <p:cNvGrpSpPr/>
            <p:nvPr/>
          </p:nvGrpSpPr>
          <p:grpSpPr>
            <a:xfrm>
              <a:off x="2224558" y="3079713"/>
              <a:ext cx="1199211" cy="673514"/>
              <a:chOff x="2113657" y="4283314"/>
              <a:chExt cx="3647460" cy="673514"/>
            </a:xfrm>
          </p:grpSpPr>
          <p:sp>
            <p:nvSpPr>
              <p:cNvPr id="62" name="TextBox 41">
                <a:extLst>
                  <a:ext uri="{FF2B5EF4-FFF2-40B4-BE49-F238E27FC236}">
                    <a16:creationId xmlns:a16="http://schemas.microsoft.com/office/drawing/2014/main" id="{C841094B-A3A3-B140-B822-FD3BED57E473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3" name="TextBox 42">
                <a:extLst>
                  <a:ext uri="{FF2B5EF4-FFF2-40B4-BE49-F238E27FC236}">
                    <a16:creationId xmlns:a16="http://schemas.microsoft.com/office/drawing/2014/main" id="{E46DD036-627B-4041-9FA5-DC8C86F4A95F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505D8772-D923-FC47-9B8E-E1C5CCE5554A}"/>
                </a:ext>
              </a:extLst>
            </p:cNvPr>
            <p:cNvGrpSpPr/>
            <p:nvPr/>
          </p:nvGrpSpPr>
          <p:grpSpPr>
            <a:xfrm>
              <a:off x="3786894" y="3074505"/>
              <a:ext cx="1199211" cy="673514"/>
              <a:chOff x="2113657" y="4283314"/>
              <a:chExt cx="3647460" cy="673514"/>
            </a:xfrm>
          </p:grpSpPr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5EFA8169-ABCD-7849-9868-EECEBCB7ECC2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702F271-E4FF-1148-82C5-F877FE94660B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6" name="Group 59">
              <a:extLst>
                <a:ext uri="{FF2B5EF4-FFF2-40B4-BE49-F238E27FC236}">
                  <a16:creationId xmlns:a16="http://schemas.microsoft.com/office/drawing/2014/main" id="{BF8400F4-75A6-E04A-ADD3-12BFEB860AC0}"/>
                </a:ext>
              </a:extLst>
            </p:cNvPr>
            <p:cNvGrpSpPr/>
            <p:nvPr/>
          </p:nvGrpSpPr>
          <p:grpSpPr>
            <a:xfrm>
              <a:off x="5366427" y="3074505"/>
              <a:ext cx="1199211" cy="673514"/>
              <a:chOff x="2113657" y="4283314"/>
              <a:chExt cx="3647460" cy="673514"/>
            </a:xfrm>
          </p:grpSpPr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107A295B-14C2-A341-A3AA-5DF2DABFC314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4841AA4B-A9E1-1547-B38D-04DDC6A14340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7" name="Group 62">
              <a:extLst>
                <a:ext uri="{FF2B5EF4-FFF2-40B4-BE49-F238E27FC236}">
                  <a16:creationId xmlns:a16="http://schemas.microsoft.com/office/drawing/2014/main" id="{EE8CDFE2-6874-D449-942B-84AF01FC005B}"/>
                </a:ext>
              </a:extLst>
            </p:cNvPr>
            <p:cNvGrpSpPr/>
            <p:nvPr/>
          </p:nvGrpSpPr>
          <p:grpSpPr>
            <a:xfrm>
              <a:off x="6945961" y="3074505"/>
              <a:ext cx="1199211" cy="673514"/>
              <a:chOff x="2113657" y="4283314"/>
              <a:chExt cx="3647460" cy="673514"/>
            </a:xfrm>
          </p:grpSpPr>
          <p:sp>
            <p:nvSpPr>
              <p:cNvPr id="56" name="TextBox 50">
                <a:extLst>
                  <a:ext uri="{FF2B5EF4-FFF2-40B4-BE49-F238E27FC236}">
                    <a16:creationId xmlns:a16="http://schemas.microsoft.com/office/drawing/2014/main" id="{B6B119BA-26DC-D542-BED7-ACDBFE5CAAF9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7" name="TextBox 51">
                <a:extLst>
                  <a:ext uri="{FF2B5EF4-FFF2-40B4-BE49-F238E27FC236}">
                    <a16:creationId xmlns:a16="http://schemas.microsoft.com/office/drawing/2014/main" id="{7ACEE178-ED02-B14C-B688-6E3A1CA7DD7D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8" name="Group 65">
              <a:extLst>
                <a:ext uri="{FF2B5EF4-FFF2-40B4-BE49-F238E27FC236}">
                  <a16:creationId xmlns:a16="http://schemas.microsoft.com/office/drawing/2014/main" id="{D067C909-0016-534C-A261-E11CCB9C9BD8}"/>
                </a:ext>
              </a:extLst>
            </p:cNvPr>
            <p:cNvGrpSpPr/>
            <p:nvPr/>
          </p:nvGrpSpPr>
          <p:grpSpPr>
            <a:xfrm>
              <a:off x="8515005" y="3074505"/>
              <a:ext cx="1199211" cy="673514"/>
              <a:chOff x="2113657" y="4283314"/>
              <a:chExt cx="3647460" cy="67351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8B28B-5902-7044-B101-CC1C4D4967AF}"/>
                  </a:ext>
                </a:extLst>
              </p:cNvPr>
              <p:cNvSpPr txBox="1"/>
              <p:nvPr/>
            </p:nvSpPr>
            <p:spPr>
              <a:xfrm>
                <a:off x="2113657" y="4495163"/>
                <a:ext cx="36474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Easy to change colors.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3DC5246-B006-5F49-8E1A-CE5E3E546A55}"/>
                  </a:ext>
                </a:extLst>
              </p:cNvPr>
              <p:cNvSpPr txBox="1"/>
              <p:nvPr/>
            </p:nvSpPr>
            <p:spPr>
              <a:xfrm>
                <a:off x="2113658" y="4283314"/>
                <a:ext cx="36474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23F3FCBB-E3D5-9947-9D7E-8A347337B3A6}"/>
                </a:ext>
              </a:extLst>
            </p:cNvPr>
            <p:cNvSpPr/>
            <p:nvPr/>
          </p:nvSpPr>
          <p:spPr>
            <a:xfrm>
              <a:off x="2694755" y="4501325"/>
              <a:ext cx="258816" cy="258816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155AB526-1B07-754F-AD64-E37F93C756A8}"/>
                </a:ext>
              </a:extLst>
            </p:cNvPr>
            <p:cNvSpPr/>
            <p:nvPr/>
          </p:nvSpPr>
          <p:spPr>
            <a:xfrm>
              <a:off x="4291150" y="4490236"/>
              <a:ext cx="204262" cy="270318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E1289658-B14B-7245-B72C-E6C7D92D5DB7}"/>
                </a:ext>
              </a:extLst>
            </p:cNvPr>
            <p:cNvSpPr/>
            <p:nvPr/>
          </p:nvSpPr>
          <p:spPr>
            <a:xfrm flipH="1">
              <a:off x="5811994" y="4519783"/>
              <a:ext cx="314785" cy="259679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11">
              <a:extLst>
                <a:ext uri="{FF2B5EF4-FFF2-40B4-BE49-F238E27FC236}">
                  <a16:creationId xmlns:a16="http://schemas.microsoft.com/office/drawing/2014/main" id="{83473384-0875-8D44-8A66-99CBF51732ED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408568" y="4527424"/>
              <a:ext cx="318256" cy="270297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Block Arc 10">
              <a:extLst>
                <a:ext uri="{FF2B5EF4-FFF2-40B4-BE49-F238E27FC236}">
                  <a16:creationId xmlns:a16="http://schemas.microsoft.com/office/drawing/2014/main" id="{FBBDFC5A-A27D-3047-B96A-E64B2010578E}"/>
                </a:ext>
              </a:extLst>
            </p:cNvPr>
            <p:cNvSpPr/>
            <p:nvPr/>
          </p:nvSpPr>
          <p:spPr>
            <a:xfrm>
              <a:off x="8922292" y="4537162"/>
              <a:ext cx="346793" cy="234899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960955" y="5375692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C5E21-881F-4869-A44B-EAC68ACF23AC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7380553" y="3558158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11" name="Group 54">
            <a:extLst>
              <a:ext uri="{FF2B5EF4-FFF2-40B4-BE49-F238E27FC236}">
                <a16:creationId xmlns:a16="http://schemas.microsoft.com/office/drawing/2014/main" id="{93D3B52A-8DB7-41FD-A13F-140957055B3A}"/>
              </a:ext>
            </a:extLst>
          </p:cNvPr>
          <p:cNvGrpSpPr/>
          <p:nvPr/>
        </p:nvGrpSpPr>
        <p:grpSpPr>
          <a:xfrm>
            <a:off x="8934450" y="4837667"/>
            <a:ext cx="482254" cy="458845"/>
            <a:chOff x="137623" y="3843112"/>
            <a:chExt cx="1411778" cy="1343251"/>
          </a:xfrm>
        </p:grpSpPr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ED7C628C-6436-41C2-A0F5-7D9AE560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:a16="http://schemas.microsoft.com/office/drawing/2014/main" id="{D05EC3F9-667B-4036-BE21-3FEB262D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0">
              <a:extLst>
                <a:ext uri="{FF2B5EF4-FFF2-40B4-BE49-F238E27FC236}">
                  <a16:creationId xmlns:a16="http://schemas.microsoft.com/office/drawing/2014/main" id="{DABEC217-F049-4106-82A8-642A79E3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:a16="http://schemas.microsoft.com/office/drawing/2014/main" id="{A04D9BBB-7C57-4BCF-8739-9905E4431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:a16="http://schemas.microsoft.com/office/drawing/2014/main" id="{B40284D5-F1C1-47EF-9614-248452B1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:a16="http://schemas.microsoft.com/office/drawing/2014/main" id="{780D78A7-CE57-45C7-B4AC-20A431CE9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08533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35">
            <a:extLst>
              <a:ext uri="{FF2B5EF4-FFF2-40B4-BE49-F238E27FC236}">
                <a16:creationId xmlns:a16="http://schemas.microsoft.com/office/drawing/2014/main" id="{DE83D962-8F81-4DD2-B5BA-F9A4029582F6}"/>
              </a:ext>
            </a:extLst>
          </p:cNvPr>
          <p:cNvGrpSpPr/>
          <p:nvPr/>
        </p:nvGrpSpPr>
        <p:grpSpPr>
          <a:xfrm>
            <a:off x="8004376" y="3481495"/>
            <a:ext cx="3348000" cy="1074410"/>
            <a:chOff x="5076057" y="1240057"/>
            <a:chExt cx="2137127" cy="4646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64E650-1284-4C0A-B248-E108409F4119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40A43D-8350-4636-9201-ACF9547C01CC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1" name="Group 38">
            <a:extLst>
              <a:ext uri="{FF2B5EF4-FFF2-40B4-BE49-F238E27FC236}">
                <a16:creationId xmlns:a16="http://schemas.microsoft.com/office/drawing/2014/main" id="{088CCD9D-CEF4-4A59-AB29-86DD35099784}"/>
              </a:ext>
            </a:extLst>
          </p:cNvPr>
          <p:cNvGrpSpPr/>
          <p:nvPr/>
        </p:nvGrpSpPr>
        <p:grpSpPr>
          <a:xfrm>
            <a:off x="7649948" y="5094743"/>
            <a:ext cx="3348000" cy="1074410"/>
            <a:chOff x="5076057" y="1240057"/>
            <a:chExt cx="2137127" cy="464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CAE695-4794-44AC-8B6A-D0F19FAF1F93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C317DA-262B-4BB4-BC18-181553D273CF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:a16="http://schemas.microsoft.com/office/drawing/2014/main" id="{B42B1EFF-2AFB-4804-A48D-3CC07AD53887}"/>
              </a:ext>
            </a:extLst>
          </p:cNvPr>
          <p:cNvGrpSpPr/>
          <p:nvPr/>
        </p:nvGrpSpPr>
        <p:grpSpPr>
          <a:xfrm>
            <a:off x="1327967" y="5094743"/>
            <a:ext cx="3348000" cy="1074410"/>
            <a:chOff x="5076057" y="1240057"/>
            <a:chExt cx="2137127" cy="46460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3485D6-A892-45BD-B0B1-5DC0D7A47BAC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F2BA83-E72C-47F5-8B57-71DD6DEAD971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7" name="Group 50">
            <a:extLst>
              <a:ext uri="{FF2B5EF4-FFF2-40B4-BE49-F238E27FC236}">
                <a16:creationId xmlns:a16="http://schemas.microsoft.com/office/drawing/2014/main" id="{CA1ADD7C-31E6-46A9-9FA6-2A0E2698A889}"/>
              </a:ext>
            </a:extLst>
          </p:cNvPr>
          <p:cNvGrpSpPr/>
          <p:nvPr/>
        </p:nvGrpSpPr>
        <p:grpSpPr>
          <a:xfrm>
            <a:off x="858275" y="3481495"/>
            <a:ext cx="3348000" cy="1074410"/>
            <a:chOff x="5076057" y="1240057"/>
            <a:chExt cx="2137127" cy="46460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967C82-A54A-4C56-B728-F5A04250734E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893BAD-9363-42FB-88B9-3F0E1B8AE666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50" name="Group 53">
            <a:extLst>
              <a:ext uri="{FF2B5EF4-FFF2-40B4-BE49-F238E27FC236}">
                <a16:creationId xmlns:a16="http://schemas.microsoft.com/office/drawing/2014/main" id="{87ED4D26-6833-4094-9F2D-F9C0DEBD15DF}"/>
              </a:ext>
            </a:extLst>
          </p:cNvPr>
          <p:cNvGrpSpPr/>
          <p:nvPr/>
        </p:nvGrpSpPr>
        <p:grpSpPr>
          <a:xfrm>
            <a:off x="6634002" y="1868247"/>
            <a:ext cx="3348000" cy="1074410"/>
            <a:chOff x="5076057" y="1240057"/>
            <a:chExt cx="3521398" cy="46460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2D9027-5BD1-4FC9-93BC-33BA9AD8DC9B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60AA0F-E074-49BF-B6B6-398BC0E87421}"/>
                </a:ext>
              </a:extLst>
            </p:cNvPr>
            <p:cNvSpPr txBox="1"/>
            <p:nvPr/>
          </p:nvSpPr>
          <p:spPr>
            <a:xfrm>
              <a:off x="5076058" y="1345316"/>
              <a:ext cx="3521397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F0C188-642F-4D48-91C2-BF76D95846D1}"/>
              </a:ext>
            </a:extLst>
          </p:cNvPr>
          <p:cNvSpPr txBox="1"/>
          <p:nvPr/>
        </p:nvSpPr>
        <p:spPr>
          <a:xfrm>
            <a:off x="822637" y="1868247"/>
            <a:ext cx="3806286" cy="73866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6FBEDBA-E746-4341-9E19-2D71935B31D1}"/>
              </a:ext>
            </a:extLst>
          </p:cNvPr>
          <p:cNvGrpSpPr/>
          <p:nvPr/>
        </p:nvGrpSpPr>
        <p:grpSpPr>
          <a:xfrm>
            <a:off x="4469532" y="2457724"/>
            <a:ext cx="3277174" cy="3152353"/>
            <a:chOff x="4469532" y="2292871"/>
            <a:chExt cx="3277174" cy="3152353"/>
          </a:xfrm>
        </p:grpSpPr>
        <p:sp>
          <p:nvSpPr>
            <p:cNvPr id="55" name="Oval 14">
              <a:extLst>
                <a:ext uri="{FF2B5EF4-FFF2-40B4-BE49-F238E27FC236}">
                  <a16:creationId xmlns:a16="http://schemas.microsoft.com/office/drawing/2014/main" id="{341733CB-684A-435A-8A7C-EF226E00A1A1}"/>
                </a:ext>
              </a:extLst>
            </p:cNvPr>
            <p:cNvSpPr/>
            <p:nvPr/>
          </p:nvSpPr>
          <p:spPr>
            <a:xfrm>
              <a:off x="5167087" y="285716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0CFCF375-50C7-40D9-80DB-879625F1BDCE}"/>
                </a:ext>
              </a:extLst>
            </p:cNvPr>
            <p:cNvSpPr/>
            <p:nvPr/>
          </p:nvSpPr>
          <p:spPr>
            <a:xfrm rot="4333327">
              <a:off x="5836177" y="3326716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93150AE6-0B7D-4041-9302-3B94FBD80CB1}"/>
                </a:ext>
              </a:extLst>
            </p:cNvPr>
            <p:cNvSpPr/>
            <p:nvPr/>
          </p:nvSpPr>
          <p:spPr>
            <a:xfrm rot="8677336">
              <a:off x="5600051" y="4101212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6BD053FA-0163-4DD3-8944-4E0C768EA4E7}"/>
                </a:ext>
              </a:extLst>
            </p:cNvPr>
            <p:cNvSpPr/>
            <p:nvPr/>
          </p:nvSpPr>
          <p:spPr>
            <a:xfrm rot="12917775">
              <a:off x="4775491" y="4111948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88F713F3-C9BA-47EA-9695-A74C0ACB44AF}"/>
                </a:ext>
              </a:extLst>
            </p:cNvPr>
            <p:cNvSpPr/>
            <p:nvPr/>
          </p:nvSpPr>
          <p:spPr>
            <a:xfrm rot="17316144">
              <a:off x="4507978" y="334730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0E8928B4-102D-43D2-A50A-A2D0BE5718A5}"/>
                </a:ext>
              </a:extLst>
            </p:cNvPr>
            <p:cNvSpPr/>
            <p:nvPr/>
          </p:nvSpPr>
          <p:spPr>
            <a:xfrm>
              <a:off x="5763754" y="2292871"/>
              <a:ext cx="648072" cy="6480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20">
              <a:extLst>
                <a:ext uri="{FF2B5EF4-FFF2-40B4-BE49-F238E27FC236}">
                  <a16:creationId xmlns:a16="http://schemas.microsoft.com/office/drawing/2014/main" id="{885B6D64-A2AF-465B-BD7B-4721C559D851}"/>
                </a:ext>
              </a:extLst>
            </p:cNvPr>
            <p:cNvSpPr/>
            <p:nvPr/>
          </p:nvSpPr>
          <p:spPr>
            <a:xfrm>
              <a:off x="7098634" y="3225713"/>
              <a:ext cx="648072" cy="648072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22">
              <a:extLst>
                <a:ext uri="{FF2B5EF4-FFF2-40B4-BE49-F238E27FC236}">
                  <a16:creationId xmlns:a16="http://schemas.microsoft.com/office/drawing/2014/main" id="{AC515146-AF3D-4FB1-89A3-F3F4816F1F83}"/>
                </a:ext>
              </a:extLst>
            </p:cNvPr>
            <p:cNvSpPr/>
            <p:nvPr/>
          </p:nvSpPr>
          <p:spPr>
            <a:xfrm>
              <a:off x="4954538" y="4797152"/>
              <a:ext cx="648072" cy="64807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23">
              <a:extLst>
                <a:ext uri="{FF2B5EF4-FFF2-40B4-BE49-F238E27FC236}">
                  <a16:creationId xmlns:a16="http://schemas.microsoft.com/office/drawing/2014/main" id="{EE1F285C-2319-4651-A7C5-7A2307233979}"/>
                </a:ext>
              </a:extLst>
            </p:cNvPr>
            <p:cNvSpPr/>
            <p:nvPr/>
          </p:nvSpPr>
          <p:spPr>
            <a:xfrm>
              <a:off x="4469532" y="3225713"/>
              <a:ext cx="648072" cy="64807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26">
              <a:extLst>
                <a:ext uri="{FF2B5EF4-FFF2-40B4-BE49-F238E27FC236}">
                  <a16:creationId xmlns:a16="http://schemas.microsoft.com/office/drawing/2014/main" id="{DB5909D0-5483-4EBD-B0DD-A5441F5F32CF}"/>
                </a:ext>
              </a:extLst>
            </p:cNvPr>
            <p:cNvSpPr/>
            <p:nvPr/>
          </p:nvSpPr>
          <p:spPr>
            <a:xfrm>
              <a:off x="6639731" y="4797152"/>
              <a:ext cx="648072" cy="648072"/>
            </a:xfrm>
            <a:prstGeom prst="ellipse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B2D4D1-F4AA-41B2-897B-4B89E5D28415}"/>
                </a:ext>
              </a:extLst>
            </p:cNvPr>
            <p:cNvSpPr txBox="1"/>
            <p:nvPr/>
          </p:nvSpPr>
          <p:spPr>
            <a:xfrm>
              <a:off x="5779453" y="2416852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1A5F57-2FD9-4D15-B226-91C7F62AC44D}"/>
                </a:ext>
              </a:extLst>
            </p:cNvPr>
            <p:cNvSpPr txBox="1"/>
            <p:nvPr/>
          </p:nvSpPr>
          <p:spPr>
            <a:xfrm>
              <a:off x="7114333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4A412-3C9F-430F-A7A3-9ED999F5DA71}"/>
                </a:ext>
              </a:extLst>
            </p:cNvPr>
            <p:cNvSpPr txBox="1"/>
            <p:nvPr/>
          </p:nvSpPr>
          <p:spPr>
            <a:xfrm>
              <a:off x="6655430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33EB53-04F8-42A4-A1BE-932340CC4CFE}"/>
                </a:ext>
              </a:extLst>
            </p:cNvPr>
            <p:cNvSpPr txBox="1"/>
            <p:nvPr/>
          </p:nvSpPr>
          <p:spPr>
            <a:xfrm>
              <a:off x="4970237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9B38313-4283-46C7-A04C-AFA4EB2B811F}"/>
                </a:ext>
              </a:extLst>
            </p:cNvPr>
            <p:cNvSpPr txBox="1"/>
            <p:nvPr/>
          </p:nvSpPr>
          <p:spPr>
            <a:xfrm>
              <a:off x="4485231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lowchart: Connector 58">
              <a:extLst>
                <a:ext uri="{FF2B5EF4-FFF2-40B4-BE49-F238E27FC236}">
                  <a16:creationId xmlns:a16="http://schemas.microsoft.com/office/drawing/2014/main" id="{BDE835C4-22D0-4C8B-900D-398264C9FB7C}"/>
                </a:ext>
              </a:extLst>
            </p:cNvPr>
            <p:cNvSpPr/>
            <p:nvPr/>
          </p:nvSpPr>
          <p:spPr>
            <a:xfrm>
              <a:off x="545889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Flowchart: Connector 71">
              <a:extLst>
                <a:ext uri="{FF2B5EF4-FFF2-40B4-BE49-F238E27FC236}">
                  <a16:creationId xmlns:a16="http://schemas.microsoft.com/office/drawing/2014/main" id="{34B2F3F5-6EDE-47DD-A483-6FDFDAD3E745}"/>
                </a:ext>
              </a:extLst>
            </p:cNvPr>
            <p:cNvSpPr/>
            <p:nvPr/>
          </p:nvSpPr>
          <p:spPr>
            <a:xfrm>
              <a:off x="659396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Flowchart: Connector 72">
              <a:extLst>
                <a:ext uri="{FF2B5EF4-FFF2-40B4-BE49-F238E27FC236}">
                  <a16:creationId xmlns:a16="http://schemas.microsoft.com/office/drawing/2014/main" id="{F03BCB30-E33F-4718-8CFB-3DBE75A62EF3}"/>
                </a:ext>
              </a:extLst>
            </p:cNvPr>
            <p:cNvSpPr/>
            <p:nvPr/>
          </p:nvSpPr>
          <p:spPr>
            <a:xfrm>
              <a:off x="6971686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lowchart: Connector 75">
              <a:extLst>
                <a:ext uri="{FF2B5EF4-FFF2-40B4-BE49-F238E27FC236}">
                  <a16:creationId xmlns:a16="http://schemas.microsoft.com/office/drawing/2014/main" id="{05B0D1B5-7ECF-435C-9BC5-529DC5CB8916}"/>
                </a:ext>
              </a:extLst>
            </p:cNvPr>
            <p:cNvSpPr/>
            <p:nvPr/>
          </p:nvSpPr>
          <p:spPr>
            <a:xfrm>
              <a:off x="6035475" y="4869285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lowchart: Connector 76">
              <a:extLst>
                <a:ext uri="{FF2B5EF4-FFF2-40B4-BE49-F238E27FC236}">
                  <a16:creationId xmlns:a16="http://schemas.microsoft.com/office/drawing/2014/main" id="{59C444EA-B70D-469A-B0BC-5D46A44930EC}"/>
                </a:ext>
              </a:extLst>
            </p:cNvPr>
            <p:cNvSpPr/>
            <p:nvPr/>
          </p:nvSpPr>
          <p:spPr>
            <a:xfrm>
              <a:off x="5117605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35B8ED58-5262-4B11-935C-D98D684C2794}"/>
                </a:ext>
              </a:extLst>
            </p:cNvPr>
            <p:cNvSpPr/>
            <p:nvPr/>
          </p:nvSpPr>
          <p:spPr>
            <a:xfrm>
              <a:off x="5247438" y="3247950"/>
              <a:ext cx="1726387" cy="1631289"/>
            </a:xfrm>
            <a:custGeom>
              <a:avLst/>
              <a:gdLst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6387" h="1631289">
                  <a:moveTo>
                    <a:pt x="299923" y="0"/>
                  </a:moveTo>
                  <a:cubicBezTo>
                    <a:pt x="631545" y="175565"/>
                    <a:pt x="1021689" y="182880"/>
                    <a:pt x="1360627" y="0"/>
                  </a:cubicBezTo>
                  <a:cubicBezTo>
                    <a:pt x="1285037" y="373074"/>
                    <a:pt x="1363065" y="775412"/>
                    <a:pt x="1726387" y="1031443"/>
                  </a:cubicBezTo>
                  <a:cubicBezTo>
                    <a:pt x="1299667" y="1011936"/>
                    <a:pt x="989990" y="1219199"/>
                    <a:pt x="863193" y="1631289"/>
                  </a:cubicBezTo>
                  <a:cubicBezTo>
                    <a:pt x="772972" y="1211885"/>
                    <a:pt x="404774" y="1026566"/>
                    <a:pt x="0" y="1009497"/>
                  </a:cubicBezTo>
                  <a:cubicBezTo>
                    <a:pt x="319430" y="782726"/>
                    <a:pt x="390144" y="409651"/>
                    <a:pt x="2999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81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833D9-3020-440F-AB5E-7FCFCEE8F187}"/>
              </a:ext>
            </a:extLst>
          </p:cNvPr>
          <p:cNvSpPr txBox="1"/>
          <p:nvPr/>
        </p:nvSpPr>
        <p:spPr>
          <a:xfrm>
            <a:off x="1108953" y="1914009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D9EC3-2F99-4135-8085-2AB2A65D60F2}"/>
              </a:ext>
            </a:extLst>
          </p:cNvPr>
          <p:cNvSpPr txBox="1"/>
          <p:nvPr/>
        </p:nvSpPr>
        <p:spPr>
          <a:xfrm>
            <a:off x="6546216" y="3750612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263DC-E84D-4395-8453-8C0F1AC6B3FF}"/>
              </a:ext>
            </a:extLst>
          </p:cNvPr>
          <p:cNvSpPr/>
          <p:nvPr/>
        </p:nvSpPr>
        <p:spPr>
          <a:xfrm>
            <a:off x="1712624" y="563040"/>
            <a:ext cx="40953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089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aplicación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Análisis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a la Información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contenida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el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juego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FIFA 19.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Introducción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Diferencias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salariales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entre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l@s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futbolistas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profesionales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en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 el </a:t>
                </a:r>
                <a:r>
                  <a:rPr lang="en-US" altLang="ko-KR" sz="1200" dirty="0" err="1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mundo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bg1"/>
                    </a:solidFill>
                    <a:cs typeface="Arial" pitchFamily="34" charset="0"/>
                  </a:rPr>
                  <a:t>Problemática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Modelo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supervizado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Machine Learning para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predecir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el valor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mercado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salario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l@s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futbolistas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Propuesta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Crear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plataforma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que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permita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hacer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un Player to Club (P2C)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electrónico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valores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de Mercado y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salarios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+ </a:t>
              </a: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equitativos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Siguientes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pasos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B34DBC-B5FD-EA40-916A-B1324621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016" y="-257316"/>
            <a:ext cx="7486919" cy="420436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65FF505-B1B2-7242-BE87-859F57C99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013" y="2501173"/>
            <a:ext cx="7426977" cy="41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1533524" y="448098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657225" y="3392417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1903426" y="2544118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98A4CCA9-6CA7-42EC-B169-6D89D478E559}"/>
              </a:ext>
            </a:extLst>
          </p:cNvPr>
          <p:cNvSpPr/>
          <p:nvPr/>
        </p:nvSpPr>
        <p:spPr>
          <a:xfrm>
            <a:off x="0" y="1664304"/>
            <a:ext cx="12192000" cy="2800350"/>
          </a:xfrm>
          <a:prstGeom prst="frame">
            <a:avLst>
              <a:gd name="adj1" fmla="val 36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itle 29"/>
          <p:cNvSpPr txBox="1">
            <a:spLocks/>
          </p:cNvSpPr>
          <p:nvPr/>
        </p:nvSpPr>
        <p:spPr>
          <a:xfrm>
            <a:off x="3190875" y="4676836"/>
            <a:ext cx="5810250" cy="71087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3703" y="5468710"/>
            <a:ext cx="298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Modern 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4000" y="5826706"/>
            <a:ext cx="8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47007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0" y="187568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015663" y="2989079"/>
            <a:ext cx="2869529" cy="2934778"/>
            <a:chOff x="601944" y="5162525"/>
            <a:chExt cx="1737808" cy="24474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err="1">
                  <a:solidFill>
                    <a:schemeClr val="accent1"/>
                  </a:solidFill>
                  <a:cs typeface="Arial" pitchFamily="34" charset="0"/>
                </a:rPr>
                <a:t>Características</a:t>
              </a: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accent1"/>
                  </a:solidFill>
                  <a:cs typeface="Arial" pitchFamily="34" charset="0"/>
                </a:rPr>
                <a:t>Físicas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2079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una mayor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preferencia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por su pie derecho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peso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75.30 kgs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una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estatura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promedio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  1.76 cm</a:t>
              </a: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tienen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rendimiento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tanto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ataque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defensa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245642" y="6216315"/>
            <a:ext cx="3639550" cy="641685"/>
            <a:chOff x="2604972" y="5254671"/>
            <a:chExt cx="1737808" cy="92260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604972" y="5254671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Nota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base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incluye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jugadores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registrados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temporada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2018-2019.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778475" y="433840"/>
            <a:ext cx="4486263" cy="178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Introducción</a:t>
            </a:r>
            <a:endParaRPr lang="en-US" altLang="ko-KR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Exploratory Data Analysis FIFA 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679032" y="3276410"/>
            <a:ext cx="380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posiciones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recurrentes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juego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delantero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las de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GK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portero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679046" y="2220028"/>
            <a:ext cx="452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Análisis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estadístico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las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características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 18,207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jugadores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que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juegan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en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651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a lo largo de los 5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continentes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 del </a:t>
            </a:r>
            <a:r>
              <a:rPr lang="en-US" altLang="ko-KR" sz="1200" b="1" dirty="0" err="1">
                <a:solidFill>
                  <a:schemeClr val="accent2"/>
                </a:solidFill>
                <a:cs typeface="Arial" pitchFamily="34" charset="0"/>
              </a:rPr>
              <a:t>mundo</a:t>
            </a:r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.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24CBEEE-62A9-5D46-83E3-9F9D7C5DDE4F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7" r="16007"/>
          <a:stretch>
            <a:fillRect/>
          </a:stretch>
        </p:blipFill>
        <p:spPr/>
      </p:pic>
      <p:sp>
        <p:nvSpPr>
          <p:cNvPr id="13" name="TextBox 37">
            <a:extLst>
              <a:ext uri="{FF2B5EF4-FFF2-40B4-BE49-F238E27FC236}">
                <a16:creationId xmlns:a16="http://schemas.microsoft.com/office/drawing/2014/main" id="{E0394C40-2F75-0D40-AC38-88760C271574}"/>
              </a:ext>
            </a:extLst>
          </p:cNvPr>
          <p:cNvSpPr txBox="1"/>
          <p:nvPr/>
        </p:nvSpPr>
        <p:spPr>
          <a:xfrm>
            <a:off x="687913" y="3865713"/>
            <a:ext cx="380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países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mayor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cantidad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Inglaterra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Alemania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España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B48560FB-8B5A-0D49-84C3-AD98F1DD3E91}"/>
              </a:ext>
            </a:extLst>
          </p:cNvPr>
          <p:cNvSpPr txBox="1"/>
          <p:nvPr/>
        </p:nvSpPr>
        <p:spPr>
          <a:xfrm>
            <a:off x="687913" y="4506596"/>
            <a:ext cx="3807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joven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dentro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juego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tiene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16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(G. Nugent)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longevo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(O. Pérez)</a:t>
            </a: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75393B4A-9DE5-E14B-8682-BE1E1F667ED6}"/>
              </a:ext>
            </a:extLst>
          </p:cNvPr>
          <p:cNvSpPr txBox="1"/>
          <p:nvPr/>
        </p:nvSpPr>
        <p:spPr>
          <a:xfrm>
            <a:off x="679031" y="5079886"/>
            <a:ext cx="3807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major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según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nacionalidad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son: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1–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L.Messi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2.- Cristiano Ronaldo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3.- Neymar Jr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4.-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Gea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5.- K. De Bruyne</a:t>
            </a:r>
          </a:p>
        </p:txBody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E61C612-F87D-CC43-AC96-5B463AD371C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16057"/>
          <a:stretch>
            <a:fillRect/>
          </a:stretch>
        </p:blipFill>
        <p:spPr/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95C2607C-0998-0A48-B3D0-36D25B4506F6}"/>
              </a:ext>
            </a:extLst>
          </p:cNvPr>
          <p:cNvSpPr txBox="1"/>
          <p:nvPr/>
        </p:nvSpPr>
        <p:spPr>
          <a:xfrm>
            <a:off x="563144" y="354166"/>
            <a:ext cx="446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máximo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€565,000,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mientras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mínimo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de 0 y la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media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ronda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los €9,731.31 euros.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4623BACB-E391-BF47-9902-0B2AD9F83541}"/>
              </a:ext>
            </a:extLst>
          </p:cNvPr>
          <p:cNvSpPr txBox="1"/>
          <p:nvPr/>
        </p:nvSpPr>
        <p:spPr>
          <a:xfrm>
            <a:off x="563145" y="1011229"/>
            <a:ext cx="464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Conforme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incrementa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mayor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probabilidad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valor de Mercado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elevado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65A93465-7152-D94B-AB60-228610416873}"/>
              </a:ext>
            </a:extLst>
          </p:cNvPr>
          <p:cNvSpPr txBox="1"/>
          <p:nvPr/>
        </p:nvSpPr>
        <p:spPr>
          <a:xfrm>
            <a:off x="499547" y="2520495"/>
            <a:ext cx="47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valoración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habilidades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totals y 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convergen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entre los 28 y 29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donde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puede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decir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un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alcanza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su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madurez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futbolística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0BF7E2C2-3CBD-2042-8084-79947F2BEF04}"/>
              </a:ext>
            </a:extLst>
          </p:cNvPr>
          <p:cNvSpPr txBox="1"/>
          <p:nvPr/>
        </p:nvSpPr>
        <p:spPr>
          <a:xfrm>
            <a:off x="586108" y="1673529"/>
            <a:ext cx="47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 es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esperar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al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envejecer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futbolísticamente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hablando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el valor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jugador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cayendo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pico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su valor se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encuentra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entre los 26 y 27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años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57AE34CD-8D33-8B47-8633-77B3DC860822}"/>
              </a:ext>
            </a:extLst>
          </p:cNvPr>
          <p:cNvSpPr txBox="1"/>
          <p:nvPr/>
        </p:nvSpPr>
        <p:spPr>
          <a:xfrm>
            <a:off x="8943724" y="3554123"/>
            <a:ext cx="307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mejor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clasificados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 la Juventus,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seguido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Nápoli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Inter de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Milán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Real Madrid y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Milán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B9489910-5296-844D-B94E-83FF4A52DFC6}"/>
              </a:ext>
            </a:extLst>
          </p:cNvPr>
          <p:cNvSpPr txBox="1"/>
          <p:nvPr/>
        </p:nvSpPr>
        <p:spPr>
          <a:xfrm>
            <a:off x="8443852" y="4533700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mayor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potencial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 la Juventus,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seguido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Barcelona, Real Madrid, Manchester City y Bayern München.</a:t>
            </a:r>
          </a:p>
        </p:txBody>
      </p:sp>
      <p:sp>
        <p:nvSpPr>
          <p:cNvPr id="13" name="TextBox 37">
            <a:extLst>
              <a:ext uri="{FF2B5EF4-FFF2-40B4-BE49-F238E27FC236}">
                <a16:creationId xmlns:a16="http://schemas.microsoft.com/office/drawing/2014/main" id="{5D8131A8-CD07-BE44-9870-4241D3235526}"/>
              </a:ext>
            </a:extLst>
          </p:cNvPr>
          <p:cNvSpPr txBox="1"/>
          <p:nvPr/>
        </p:nvSpPr>
        <p:spPr>
          <a:xfrm>
            <a:off x="8267068" y="5513277"/>
            <a:ext cx="37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Los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equipos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mayor valor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son el Real Madrid,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seguido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Barcelona, Manchester City, Juventus y Bayern München.</a:t>
            </a:r>
          </a:p>
        </p:txBody>
      </p:sp>
    </p:spTree>
    <p:extLst>
      <p:ext uri="{BB962C8B-B14F-4D97-AF65-F5344CB8AC3E}">
        <p14:creationId xmlns:p14="http://schemas.microsoft.com/office/powerpoint/2010/main" val="3024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08815C3-710D-6F4A-B1AD-3D9EAC1B0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31" y="12249"/>
            <a:ext cx="5143868" cy="18877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7F7E97-9488-154C-8174-C894BF008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95" y="1692876"/>
            <a:ext cx="4871305" cy="518977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A88EDA9-DB8E-E549-B067-C6C2DFF0B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50" y="3697250"/>
            <a:ext cx="114300" cy="635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21BC527-B9F9-4B4F-8F78-C4F71B2F1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57" y="1408542"/>
            <a:ext cx="5487538" cy="546181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D55832C-A077-5C4F-A7B4-961072D0F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48298" cy="460927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D648374-FEDF-CD4E-A034-FAF9251C6A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8053"/>
            <a:ext cx="4020862" cy="333227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126C3C2-3C4C-484B-BFFA-917FD57F0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24" y="-19247"/>
            <a:ext cx="4807806" cy="9210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8521FE-B585-CA48-9D38-F0A65B45E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80" y="905357"/>
            <a:ext cx="5054693" cy="6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1" y="4688034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430836" y="329508"/>
            <a:ext cx="5239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Problemática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Grandes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brechas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salariales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de valor de </a:t>
            </a:r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mercado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0" y="3516816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454A3E50-AB6F-6049-9155-658D1A2328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r="16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259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9DFF3F7-A4AE-DD46-A4B8-BCF24BD18BE8}"/>
              </a:ext>
            </a:extLst>
          </p:cNvPr>
          <p:cNvGrpSpPr/>
          <p:nvPr/>
        </p:nvGrpSpPr>
        <p:grpSpPr>
          <a:xfrm>
            <a:off x="712828" y="1321155"/>
            <a:ext cx="10781746" cy="5081655"/>
            <a:chOff x="712828" y="1321155"/>
            <a:chExt cx="10781746" cy="5081655"/>
          </a:xfrm>
        </p:grpSpPr>
        <p:grpSp>
          <p:nvGrpSpPr>
            <p:cNvPr id="12" name="Group 318">
              <a:extLst>
                <a:ext uri="{FF2B5EF4-FFF2-40B4-BE49-F238E27FC236}">
                  <a16:creationId xmlns:a16="http://schemas.microsoft.com/office/drawing/2014/main" id="{31968231-CA52-6C44-A6F6-3F641514E2E3}"/>
                </a:ext>
              </a:extLst>
            </p:cNvPr>
            <p:cNvGrpSpPr/>
            <p:nvPr/>
          </p:nvGrpSpPr>
          <p:grpSpPr>
            <a:xfrm>
              <a:off x="3360633" y="1516361"/>
              <a:ext cx="5246105" cy="3047969"/>
              <a:chOff x="637381" y="1143000"/>
              <a:chExt cx="7869238" cy="457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50" name="Freeform 319">
                <a:extLst>
                  <a:ext uri="{FF2B5EF4-FFF2-40B4-BE49-F238E27FC236}">
                    <a16:creationId xmlns:a16="http://schemas.microsoft.com/office/drawing/2014/main" id="{EDFF599B-FE60-5E43-99BF-9279B2A07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7381" y="1982787"/>
                <a:ext cx="3430588" cy="3732213"/>
              </a:xfrm>
              <a:custGeom>
                <a:avLst/>
                <a:gdLst>
                  <a:gd name="T0" fmla="*/ 1503 w 2161"/>
                  <a:gd name="T1" fmla="*/ 2272 h 2351"/>
                  <a:gd name="T2" fmla="*/ 1677 w 2161"/>
                  <a:gd name="T3" fmla="*/ 1440 h 2351"/>
                  <a:gd name="T4" fmla="*/ 1475 w 2161"/>
                  <a:gd name="T5" fmla="*/ 1175 h 2351"/>
                  <a:gd name="T6" fmla="*/ 1401 w 2161"/>
                  <a:gd name="T7" fmla="*/ 1164 h 2351"/>
                  <a:gd name="T8" fmla="*/ 253 w 2161"/>
                  <a:gd name="T9" fmla="*/ 1129 h 2351"/>
                  <a:gd name="T10" fmla="*/ 1279 w 2161"/>
                  <a:gd name="T11" fmla="*/ 1145 h 2351"/>
                  <a:gd name="T12" fmla="*/ 117 w 2161"/>
                  <a:gd name="T13" fmla="*/ 1077 h 2351"/>
                  <a:gd name="T14" fmla="*/ 1283 w 2161"/>
                  <a:gd name="T15" fmla="*/ 1061 h 2351"/>
                  <a:gd name="T16" fmla="*/ 1501 w 2161"/>
                  <a:gd name="T17" fmla="*/ 726 h 2351"/>
                  <a:gd name="T18" fmla="*/ 1141 w 2161"/>
                  <a:gd name="T19" fmla="*/ 792 h 2351"/>
                  <a:gd name="T20" fmla="*/ 1302 w 2161"/>
                  <a:gd name="T21" fmla="*/ 745 h 2351"/>
                  <a:gd name="T22" fmla="*/ 1187 w 2161"/>
                  <a:gd name="T23" fmla="*/ 712 h 2351"/>
                  <a:gd name="T24" fmla="*/ 1595 w 2161"/>
                  <a:gd name="T25" fmla="*/ 689 h 2351"/>
                  <a:gd name="T26" fmla="*/ 1558 w 2161"/>
                  <a:gd name="T27" fmla="*/ 717 h 2351"/>
                  <a:gd name="T28" fmla="*/ 541 w 2161"/>
                  <a:gd name="T29" fmla="*/ 553 h 2351"/>
                  <a:gd name="T30" fmla="*/ 49 w 2161"/>
                  <a:gd name="T31" fmla="*/ 386 h 2351"/>
                  <a:gd name="T32" fmla="*/ 1215 w 2161"/>
                  <a:gd name="T33" fmla="*/ 326 h 2351"/>
                  <a:gd name="T34" fmla="*/ 1283 w 2161"/>
                  <a:gd name="T35" fmla="*/ 295 h 2351"/>
                  <a:gd name="T36" fmla="*/ 1234 w 2161"/>
                  <a:gd name="T37" fmla="*/ 298 h 2351"/>
                  <a:gd name="T38" fmla="*/ 1160 w 2161"/>
                  <a:gd name="T39" fmla="*/ 251 h 2351"/>
                  <a:gd name="T40" fmla="*/ 2021 w 2161"/>
                  <a:gd name="T41" fmla="*/ 265 h 2351"/>
                  <a:gd name="T42" fmla="*/ 2136 w 2161"/>
                  <a:gd name="T43" fmla="*/ 199 h 2351"/>
                  <a:gd name="T44" fmla="*/ 1630 w 2161"/>
                  <a:gd name="T45" fmla="*/ 129 h 2351"/>
                  <a:gd name="T46" fmla="*/ 979 w 2161"/>
                  <a:gd name="T47" fmla="*/ 101 h 2351"/>
                  <a:gd name="T48" fmla="*/ 1094 w 2161"/>
                  <a:gd name="T49" fmla="*/ 127 h 2351"/>
                  <a:gd name="T50" fmla="*/ 1201 w 2161"/>
                  <a:gd name="T51" fmla="*/ 98 h 2351"/>
                  <a:gd name="T52" fmla="*/ 1113 w 2161"/>
                  <a:gd name="T53" fmla="*/ 239 h 2351"/>
                  <a:gd name="T54" fmla="*/ 1043 w 2161"/>
                  <a:gd name="T55" fmla="*/ 400 h 2351"/>
                  <a:gd name="T56" fmla="*/ 1216 w 2161"/>
                  <a:gd name="T57" fmla="*/ 565 h 2351"/>
                  <a:gd name="T58" fmla="*/ 1274 w 2161"/>
                  <a:gd name="T59" fmla="*/ 415 h 2351"/>
                  <a:gd name="T60" fmla="*/ 1441 w 2161"/>
                  <a:gd name="T61" fmla="*/ 400 h 2351"/>
                  <a:gd name="T62" fmla="*/ 1546 w 2161"/>
                  <a:gd name="T63" fmla="*/ 530 h 2351"/>
                  <a:gd name="T64" fmla="*/ 1459 w 2161"/>
                  <a:gd name="T65" fmla="*/ 651 h 2351"/>
                  <a:gd name="T66" fmla="*/ 1414 w 2161"/>
                  <a:gd name="T67" fmla="*/ 747 h 2351"/>
                  <a:gd name="T68" fmla="*/ 1223 w 2161"/>
                  <a:gd name="T69" fmla="*/ 995 h 2351"/>
                  <a:gd name="T70" fmla="*/ 1021 w 2161"/>
                  <a:gd name="T71" fmla="*/ 1023 h 2351"/>
                  <a:gd name="T72" fmla="*/ 1133 w 2161"/>
                  <a:gd name="T73" fmla="*/ 1122 h 2351"/>
                  <a:gd name="T74" fmla="*/ 1267 w 2161"/>
                  <a:gd name="T75" fmla="*/ 1295 h 2351"/>
                  <a:gd name="T76" fmla="*/ 1398 w 2161"/>
                  <a:gd name="T77" fmla="*/ 1274 h 2351"/>
                  <a:gd name="T78" fmla="*/ 1703 w 2161"/>
                  <a:gd name="T79" fmla="*/ 1442 h 2351"/>
                  <a:gd name="T80" fmla="*/ 1805 w 2161"/>
                  <a:gd name="T81" fmla="*/ 1688 h 2351"/>
                  <a:gd name="T82" fmla="*/ 1632 w 2161"/>
                  <a:gd name="T83" fmla="*/ 1878 h 2351"/>
                  <a:gd name="T84" fmla="*/ 1469 w 2161"/>
                  <a:gd name="T85" fmla="*/ 2061 h 2351"/>
                  <a:gd name="T86" fmla="*/ 1393 w 2161"/>
                  <a:gd name="T87" fmla="*/ 2243 h 2351"/>
                  <a:gd name="T88" fmla="*/ 1417 w 2161"/>
                  <a:gd name="T89" fmla="*/ 2339 h 2351"/>
                  <a:gd name="T90" fmla="*/ 1335 w 2161"/>
                  <a:gd name="T91" fmla="*/ 2070 h 2351"/>
                  <a:gd name="T92" fmla="*/ 1216 w 2161"/>
                  <a:gd name="T93" fmla="*/ 1510 h 2351"/>
                  <a:gd name="T94" fmla="*/ 1241 w 2161"/>
                  <a:gd name="T95" fmla="*/ 1321 h 2351"/>
                  <a:gd name="T96" fmla="*/ 986 w 2161"/>
                  <a:gd name="T97" fmla="*/ 1204 h 2351"/>
                  <a:gd name="T98" fmla="*/ 768 w 2161"/>
                  <a:gd name="T99" fmla="*/ 974 h 2351"/>
                  <a:gd name="T100" fmla="*/ 759 w 2161"/>
                  <a:gd name="T101" fmla="*/ 1030 h 2351"/>
                  <a:gd name="T102" fmla="*/ 628 w 2161"/>
                  <a:gd name="T103" fmla="*/ 688 h 2351"/>
                  <a:gd name="T104" fmla="*/ 614 w 2161"/>
                  <a:gd name="T105" fmla="*/ 668 h 2351"/>
                  <a:gd name="T106" fmla="*/ 323 w 2161"/>
                  <a:gd name="T107" fmla="*/ 375 h 2351"/>
                  <a:gd name="T108" fmla="*/ 139 w 2161"/>
                  <a:gd name="T109" fmla="*/ 490 h 2351"/>
                  <a:gd name="T110" fmla="*/ 63 w 2161"/>
                  <a:gd name="T111" fmla="*/ 344 h 2351"/>
                  <a:gd name="T112" fmla="*/ 61 w 2161"/>
                  <a:gd name="T113" fmla="*/ 211 h 2351"/>
                  <a:gd name="T114" fmla="*/ 70 w 2161"/>
                  <a:gd name="T115" fmla="*/ 103 h 2351"/>
                  <a:gd name="T116" fmla="*/ 275 w 2161"/>
                  <a:gd name="T117" fmla="*/ 54 h 2351"/>
                  <a:gd name="T118" fmla="*/ 539 w 2161"/>
                  <a:gd name="T119" fmla="*/ 61 h 2351"/>
                  <a:gd name="T120" fmla="*/ 682 w 2161"/>
                  <a:gd name="T121" fmla="*/ 82 h 2351"/>
                  <a:gd name="T122" fmla="*/ 867 w 2161"/>
                  <a:gd name="T123" fmla="*/ 146 h 2351"/>
                  <a:gd name="T124" fmla="*/ 1026 w 2161"/>
                  <a:gd name="T125" fmla="*/ 152 h 2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61" h="2351">
                    <a:moveTo>
                      <a:pt x="1401" y="2278"/>
                    </a:moveTo>
                    <a:lnTo>
                      <a:pt x="1415" y="2286"/>
                    </a:lnTo>
                    <a:lnTo>
                      <a:pt x="1429" y="2299"/>
                    </a:lnTo>
                    <a:lnTo>
                      <a:pt x="1443" y="2311"/>
                    </a:lnTo>
                    <a:lnTo>
                      <a:pt x="1459" y="2320"/>
                    </a:lnTo>
                    <a:lnTo>
                      <a:pt x="1459" y="2328"/>
                    </a:lnTo>
                    <a:lnTo>
                      <a:pt x="1450" y="2328"/>
                    </a:lnTo>
                    <a:lnTo>
                      <a:pt x="1441" y="2330"/>
                    </a:lnTo>
                    <a:lnTo>
                      <a:pt x="1427" y="2330"/>
                    </a:lnTo>
                    <a:lnTo>
                      <a:pt x="1415" y="2327"/>
                    </a:lnTo>
                    <a:lnTo>
                      <a:pt x="1408" y="2325"/>
                    </a:lnTo>
                    <a:lnTo>
                      <a:pt x="1405" y="2311"/>
                    </a:lnTo>
                    <a:lnTo>
                      <a:pt x="1401" y="2293"/>
                    </a:lnTo>
                    <a:lnTo>
                      <a:pt x="1401" y="2278"/>
                    </a:lnTo>
                    <a:close/>
                    <a:moveTo>
                      <a:pt x="1513" y="2248"/>
                    </a:moveTo>
                    <a:lnTo>
                      <a:pt x="1527" y="2251"/>
                    </a:lnTo>
                    <a:lnTo>
                      <a:pt x="1543" y="2257"/>
                    </a:lnTo>
                    <a:lnTo>
                      <a:pt x="1555" y="2262"/>
                    </a:lnTo>
                    <a:lnTo>
                      <a:pt x="1551" y="2262"/>
                    </a:lnTo>
                    <a:lnTo>
                      <a:pt x="1539" y="2269"/>
                    </a:lnTo>
                    <a:lnTo>
                      <a:pt x="1527" y="2274"/>
                    </a:lnTo>
                    <a:lnTo>
                      <a:pt x="1513" y="2278"/>
                    </a:lnTo>
                    <a:lnTo>
                      <a:pt x="1513" y="2271"/>
                    </a:lnTo>
                    <a:lnTo>
                      <a:pt x="1515" y="2269"/>
                    </a:lnTo>
                    <a:lnTo>
                      <a:pt x="1518" y="2267"/>
                    </a:lnTo>
                    <a:lnTo>
                      <a:pt x="1520" y="2265"/>
                    </a:lnTo>
                    <a:lnTo>
                      <a:pt x="1520" y="2264"/>
                    </a:lnTo>
                    <a:lnTo>
                      <a:pt x="1522" y="2262"/>
                    </a:lnTo>
                    <a:lnTo>
                      <a:pt x="1523" y="2258"/>
                    </a:lnTo>
                    <a:lnTo>
                      <a:pt x="1520" y="2258"/>
                    </a:lnTo>
                    <a:lnTo>
                      <a:pt x="1511" y="2267"/>
                    </a:lnTo>
                    <a:lnTo>
                      <a:pt x="1503" y="2272"/>
                    </a:lnTo>
                    <a:lnTo>
                      <a:pt x="1494" y="2274"/>
                    </a:lnTo>
                    <a:lnTo>
                      <a:pt x="1482" y="2278"/>
                    </a:lnTo>
                    <a:lnTo>
                      <a:pt x="1482" y="2262"/>
                    </a:lnTo>
                    <a:lnTo>
                      <a:pt x="1492" y="2258"/>
                    </a:lnTo>
                    <a:lnTo>
                      <a:pt x="1503" y="2253"/>
                    </a:lnTo>
                    <a:lnTo>
                      <a:pt x="1513" y="2248"/>
                    </a:lnTo>
                    <a:close/>
                    <a:moveTo>
                      <a:pt x="1485" y="2051"/>
                    </a:moveTo>
                    <a:lnTo>
                      <a:pt x="1489" y="2054"/>
                    </a:lnTo>
                    <a:lnTo>
                      <a:pt x="1492" y="2056"/>
                    </a:lnTo>
                    <a:lnTo>
                      <a:pt x="1494" y="2058"/>
                    </a:lnTo>
                    <a:lnTo>
                      <a:pt x="1496" y="2061"/>
                    </a:lnTo>
                    <a:lnTo>
                      <a:pt x="1496" y="2065"/>
                    </a:lnTo>
                    <a:lnTo>
                      <a:pt x="1497" y="2070"/>
                    </a:lnTo>
                    <a:lnTo>
                      <a:pt x="1489" y="2070"/>
                    </a:lnTo>
                    <a:lnTo>
                      <a:pt x="1487" y="2066"/>
                    </a:lnTo>
                    <a:lnTo>
                      <a:pt x="1485" y="2063"/>
                    </a:lnTo>
                    <a:lnTo>
                      <a:pt x="1485" y="2061"/>
                    </a:lnTo>
                    <a:lnTo>
                      <a:pt x="1483" y="2059"/>
                    </a:lnTo>
                    <a:lnTo>
                      <a:pt x="1485" y="2056"/>
                    </a:lnTo>
                    <a:lnTo>
                      <a:pt x="1485" y="2051"/>
                    </a:lnTo>
                    <a:close/>
                    <a:moveTo>
                      <a:pt x="1654" y="1414"/>
                    </a:moveTo>
                    <a:lnTo>
                      <a:pt x="1647" y="1426"/>
                    </a:lnTo>
                    <a:lnTo>
                      <a:pt x="1642" y="1426"/>
                    </a:lnTo>
                    <a:lnTo>
                      <a:pt x="1642" y="1429"/>
                    </a:lnTo>
                    <a:lnTo>
                      <a:pt x="1653" y="1433"/>
                    </a:lnTo>
                    <a:lnTo>
                      <a:pt x="1663" y="1438"/>
                    </a:lnTo>
                    <a:lnTo>
                      <a:pt x="1670" y="1443"/>
                    </a:lnTo>
                    <a:lnTo>
                      <a:pt x="1674" y="1445"/>
                    </a:lnTo>
                    <a:lnTo>
                      <a:pt x="1675" y="1443"/>
                    </a:lnTo>
                    <a:lnTo>
                      <a:pt x="1675" y="1442"/>
                    </a:lnTo>
                    <a:lnTo>
                      <a:pt x="1675" y="1442"/>
                    </a:lnTo>
                    <a:lnTo>
                      <a:pt x="1677" y="1440"/>
                    </a:lnTo>
                    <a:lnTo>
                      <a:pt x="1677" y="1436"/>
                    </a:lnTo>
                    <a:lnTo>
                      <a:pt x="1670" y="1436"/>
                    </a:lnTo>
                    <a:lnTo>
                      <a:pt x="1668" y="1436"/>
                    </a:lnTo>
                    <a:lnTo>
                      <a:pt x="1667" y="1435"/>
                    </a:lnTo>
                    <a:lnTo>
                      <a:pt x="1665" y="1435"/>
                    </a:lnTo>
                    <a:lnTo>
                      <a:pt x="1661" y="1435"/>
                    </a:lnTo>
                    <a:lnTo>
                      <a:pt x="1658" y="1433"/>
                    </a:lnTo>
                    <a:lnTo>
                      <a:pt x="1658" y="1414"/>
                    </a:lnTo>
                    <a:lnTo>
                      <a:pt x="1654" y="1414"/>
                    </a:lnTo>
                    <a:close/>
                    <a:moveTo>
                      <a:pt x="1354" y="1286"/>
                    </a:moveTo>
                    <a:lnTo>
                      <a:pt x="1356" y="1291"/>
                    </a:lnTo>
                    <a:lnTo>
                      <a:pt x="1356" y="1293"/>
                    </a:lnTo>
                    <a:lnTo>
                      <a:pt x="1356" y="1295"/>
                    </a:lnTo>
                    <a:lnTo>
                      <a:pt x="1356" y="1295"/>
                    </a:lnTo>
                    <a:lnTo>
                      <a:pt x="1358" y="1297"/>
                    </a:lnTo>
                    <a:lnTo>
                      <a:pt x="1359" y="1297"/>
                    </a:lnTo>
                    <a:lnTo>
                      <a:pt x="1363" y="1298"/>
                    </a:lnTo>
                    <a:lnTo>
                      <a:pt x="1363" y="1291"/>
                    </a:lnTo>
                    <a:lnTo>
                      <a:pt x="1354" y="1286"/>
                    </a:lnTo>
                    <a:close/>
                    <a:moveTo>
                      <a:pt x="1482" y="1175"/>
                    </a:moveTo>
                    <a:lnTo>
                      <a:pt x="1489" y="1176"/>
                    </a:lnTo>
                    <a:lnTo>
                      <a:pt x="1497" y="1180"/>
                    </a:lnTo>
                    <a:lnTo>
                      <a:pt x="1494" y="1182"/>
                    </a:lnTo>
                    <a:lnTo>
                      <a:pt x="1492" y="1185"/>
                    </a:lnTo>
                    <a:lnTo>
                      <a:pt x="1489" y="1187"/>
                    </a:lnTo>
                    <a:lnTo>
                      <a:pt x="1483" y="1187"/>
                    </a:lnTo>
                    <a:lnTo>
                      <a:pt x="1478" y="1185"/>
                    </a:lnTo>
                    <a:lnTo>
                      <a:pt x="1473" y="1185"/>
                    </a:lnTo>
                    <a:lnTo>
                      <a:pt x="1468" y="1185"/>
                    </a:lnTo>
                    <a:lnTo>
                      <a:pt x="1462" y="1187"/>
                    </a:lnTo>
                    <a:lnTo>
                      <a:pt x="1462" y="1176"/>
                    </a:lnTo>
                    <a:lnTo>
                      <a:pt x="1475" y="1175"/>
                    </a:lnTo>
                    <a:lnTo>
                      <a:pt x="1482" y="1175"/>
                    </a:lnTo>
                    <a:close/>
                    <a:moveTo>
                      <a:pt x="1417" y="1164"/>
                    </a:moveTo>
                    <a:lnTo>
                      <a:pt x="1424" y="1164"/>
                    </a:lnTo>
                    <a:lnTo>
                      <a:pt x="1431" y="1166"/>
                    </a:lnTo>
                    <a:lnTo>
                      <a:pt x="1438" y="1166"/>
                    </a:lnTo>
                    <a:lnTo>
                      <a:pt x="1443" y="1168"/>
                    </a:lnTo>
                    <a:lnTo>
                      <a:pt x="1443" y="1176"/>
                    </a:lnTo>
                    <a:lnTo>
                      <a:pt x="1417" y="1176"/>
                    </a:lnTo>
                    <a:lnTo>
                      <a:pt x="1417" y="1164"/>
                    </a:lnTo>
                    <a:close/>
                    <a:moveTo>
                      <a:pt x="1270" y="1164"/>
                    </a:moveTo>
                    <a:lnTo>
                      <a:pt x="1279" y="1166"/>
                    </a:lnTo>
                    <a:lnTo>
                      <a:pt x="1284" y="1169"/>
                    </a:lnTo>
                    <a:lnTo>
                      <a:pt x="1291" y="1173"/>
                    </a:lnTo>
                    <a:lnTo>
                      <a:pt x="1297" y="1176"/>
                    </a:lnTo>
                    <a:lnTo>
                      <a:pt x="1297" y="1180"/>
                    </a:lnTo>
                    <a:lnTo>
                      <a:pt x="1290" y="1180"/>
                    </a:lnTo>
                    <a:lnTo>
                      <a:pt x="1284" y="1182"/>
                    </a:lnTo>
                    <a:lnTo>
                      <a:pt x="1279" y="1183"/>
                    </a:lnTo>
                    <a:lnTo>
                      <a:pt x="1276" y="1182"/>
                    </a:lnTo>
                    <a:lnTo>
                      <a:pt x="1269" y="1182"/>
                    </a:lnTo>
                    <a:lnTo>
                      <a:pt x="1263" y="1180"/>
                    </a:lnTo>
                    <a:lnTo>
                      <a:pt x="1263" y="1168"/>
                    </a:lnTo>
                    <a:lnTo>
                      <a:pt x="1265" y="1168"/>
                    </a:lnTo>
                    <a:lnTo>
                      <a:pt x="1267" y="1166"/>
                    </a:lnTo>
                    <a:lnTo>
                      <a:pt x="1269" y="1166"/>
                    </a:lnTo>
                    <a:lnTo>
                      <a:pt x="1269" y="1166"/>
                    </a:lnTo>
                    <a:lnTo>
                      <a:pt x="1270" y="1164"/>
                    </a:lnTo>
                    <a:close/>
                    <a:moveTo>
                      <a:pt x="1331" y="1148"/>
                    </a:moveTo>
                    <a:lnTo>
                      <a:pt x="1352" y="1150"/>
                    </a:lnTo>
                    <a:lnTo>
                      <a:pt x="1370" y="1154"/>
                    </a:lnTo>
                    <a:lnTo>
                      <a:pt x="1384" y="1159"/>
                    </a:lnTo>
                    <a:lnTo>
                      <a:pt x="1401" y="1164"/>
                    </a:lnTo>
                    <a:lnTo>
                      <a:pt x="1401" y="1173"/>
                    </a:lnTo>
                    <a:lnTo>
                      <a:pt x="1394" y="1173"/>
                    </a:lnTo>
                    <a:lnTo>
                      <a:pt x="1391" y="1175"/>
                    </a:lnTo>
                    <a:lnTo>
                      <a:pt x="1386" y="1176"/>
                    </a:lnTo>
                    <a:lnTo>
                      <a:pt x="1382" y="1178"/>
                    </a:lnTo>
                    <a:lnTo>
                      <a:pt x="1379" y="1180"/>
                    </a:lnTo>
                    <a:lnTo>
                      <a:pt x="1373" y="1180"/>
                    </a:lnTo>
                    <a:lnTo>
                      <a:pt x="1373" y="1178"/>
                    </a:lnTo>
                    <a:lnTo>
                      <a:pt x="1373" y="1176"/>
                    </a:lnTo>
                    <a:lnTo>
                      <a:pt x="1372" y="1175"/>
                    </a:lnTo>
                    <a:lnTo>
                      <a:pt x="1370" y="1173"/>
                    </a:lnTo>
                    <a:lnTo>
                      <a:pt x="1368" y="1171"/>
                    </a:lnTo>
                    <a:lnTo>
                      <a:pt x="1366" y="1173"/>
                    </a:lnTo>
                    <a:lnTo>
                      <a:pt x="1363" y="1183"/>
                    </a:lnTo>
                    <a:lnTo>
                      <a:pt x="1358" y="1183"/>
                    </a:lnTo>
                    <a:lnTo>
                      <a:pt x="1345" y="1182"/>
                    </a:lnTo>
                    <a:lnTo>
                      <a:pt x="1331" y="1180"/>
                    </a:lnTo>
                    <a:lnTo>
                      <a:pt x="1321" y="1180"/>
                    </a:lnTo>
                    <a:lnTo>
                      <a:pt x="1316" y="1168"/>
                    </a:lnTo>
                    <a:lnTo>
                      <a:pt x="1325" y="1168"/>
                    </a:lnTo>
                    <a:lnTo>
                      <a:pt x="1331" y="1168"/>
                    </a:lnTo>
                    <a:lnTo>
                      <a:pt x="1338" y="1166"/>
                    </a:lnTo>
                    <a:lnTo>
                      <a:pt x="1344" y="1164"/>
                    </a:lnTo>
                    <a:lnTo>
                      <a:pt x="1340" y="1162"/>
                    </a:lnTo>
                    <a:lnTo>
                      <a:pt x="1337" y="1159"/>
                    </a:lnTo>
                    <a:lnTo>
                      <a:pt x="1335" y="1157"/>
                    </a:lnTo>
                    <a:lnTo>
                      <a:pt x="1333" y="1154"/>
                    </a:lnTo>
                    <a:lnTo>
                      <a:pt x="1331" y="1148"/>
                    </a:lnTo>
                    <a:close/>
                    <a:moveTo>
                      <a:pt x="211" y="1110"/>
                    </a:moveTo>
                    <a:lnTo>
                      <a:pt x="227" y="1115"/>
                    </a:lnTo>
                    <a:lnTo>
                      <a:pt x="239" y="1122"/>
                    </a:lnTo>
                    <a:lnTo>
                      <a:pt x="253" y="1129"/>
                    </a:lnTo>
                    <a:lnTo>
                      <a:pt x="253" y="1133"/>
                    </a:lnTo>
                    <a:lnTo>
                      <a:pt x="249" y="1133"/>
                    </a:lnTo>
                    <a:lnTo>
                      <a:pt x="237" y="1141"/>
                    </a:lnTo>
                    <a:lnTo>
                      <a:pt x="225" y="1143"/>
                    </a:lnTo>
                    <a:lnTo>
                      <a:pt x="214" y="1145"/>
                    </a:lnTo>
                    <a:lnTo>
                      <a:pt x="202" y="1148"/>
                    </a:lnTo>
                    <a:lnTo>
                      <a:pt x="202" y="1145"/>
                    </a:lnTo>
                    <a:lnTo>
                      <a:pt x="199" y="1145"/>
                    </a:lnTo>
                    <a:lnTo>
                      <a:pt x="202" y="1136"/>
                    </a:lnTo>
                    <a:lnTo>
                      <a:pt x="202" y="1127"/>
                    </a:lnTo>
                    <a:lnTo>
                      <a:pt x="202" y="1115"/>
                    </a:lnTo>
                    <a:lnTo>
                      <a:pt x="206" y="1113"/>
                    </a:lnTo>
                    <a:lnTo>
                      <a:pt x="207" y="1113"/>
                    </a:lnTo>
                    <a:lnTo>
                      <a:pt x="207" y="1112"/>
                    </a:lnTo>
                    <a:lnTo>
                      <a:pt x="209" y="1112"/>
                    </a:lnTo>
                    <a:lnTo>
                      <a:pt x="211" y="1110"/>
                    </a:lnTo>
                    <a:close/>
                    <a:moveTo>
                      <a:pt x="1209" y="1099"/>
                    </a:moveTo>
                    <a:lnTo>
                      <a:pt x="1237" y="1105"/>
                    </a:lnTo>
                    <a:lnTo>
                      <a:pt x="1262" y="1113"/>
                    </a:lnTo>
                    <a:lnTo>
                      <a:pt x="1281" y="1122"/>
                    </a:lnTo>
                    <a:lnTo>
                      <a:pt x="1300" y="1131"/>
                    </a:lnTo>
                    <a:lnTo>
                      <a:pt x="1321" y="1141"/>
                    </a:lnTo>
                    <a:lnTo>
                      <a:pt x="1321" y="1148"/>
                    </a:lnTo>
                    <a:lnTo>
                      <a:pt x="1312" y="1148"/>
                    </a:lnTo>
                    <a:lnTo>
                      <a:pt x="1302" y="1152"/>
                    </a:lnTo>
                    <a:lnTo>
                      <a:pt x="1290" y="1155"/>
                    </a:lnTo>
                    <a:lnTo>
                      <a:pt x="1277" y="1157"/>
                    </a:lnTo>
                    <a:lnTo>
                      <a:pt x="1279" y="1154"/>
                    </a:lnTo>
                    <a:lnTo>
                      <a:pt x="1279" y="1150"/>
                    </a:lnTo>
                    <a:lnTo>
                      <a:pt x="1279" y="1148"/>
                    </a:lnTo>
                    <a:lnTo>
                      <a:pt x="1279" y="1147"/>
                    </a:lnTo>
                    <a:lnTo>
                      <a:pt x="1279" y="1145"/>
                    </a:lnTo>
                    <a:lnTo>
                      <a:pt x="1277" y="1141"/>
                    </a:lnTo>
                    <a:lnTo>
                      <a:pt x="1251" y="1134"/>
                    </a:lnTo>
                    <a:lnTo>
                      <a:pt x="1227" y="1122"/>
                    </a:lnTo>
                    <a:lnTo>
                      <a:pt x="1201" y="1110"/>
                    </a:lnTo>
                    <a:lnTo>
                      <a:pt x="1195" y="1115"/>
                    </a:lnTo>
                    <a:lnTo>
                      <a:pt x="1192" y="1120"/>
                    </a:lnTo>
                    <a:lnTo>
                      <a:pt x="1187" y="1126"/>
                    </a:lnTo>
                    <a:lnTo>
                      <a:pt x="1181" y="1124"/>
                    </a:lnTo>
                    <a:lnTo>
                      <a:pt x="1174" y="1120"/>
                    </a:lnTo>
                    <a:lnTo>
                      <a:pt x="1171" y="1119"/>
                    </a:lnTo>
                    <a:lnTo>
                      <a:pt x="1178" y="1119"/>
                    </a:lnTo>
                    <a:lnTo>
                      <a:pt x="1183" y="1112"/>
                    </a:lnTo>
                    <a:lnTo>
                      <a:pt x="1188" y="1108"/>
                    </a:lnTo>
                    <a:lnTo>
                      <a:pt x="1194" y="1103"/>
                    </a:lnTo>
                    <a:lnTo>
                      <a:pt x="1199" y="1103"/>
                    </a:lnTo>
                    <a:lnTo>
                      <a:pt x="1202" y="1101"/>
                    </a:lnTo>
                    <a:lnTo>
                      <a:pt x="1206" y="1101"/>
                    </a:lnTo>
                    <a:lnTo>
                      <a:pt x="1209" y="1099"/>
                    </a:lnTo>
                    <a:close/>
                    <a:moveTo>
                      <a:pt x="188" y="1091"/>
                    </a:moveTo>
                    <a:lnTo>
                      <a:pt x="202" y="1096"/>
                    </a:lnTo>
                    <a:lnTo>
                      <a:pt x="202" y="1099"/>
                    </a:lnTo>
                    <a:lnTo>
                      <a:pt x="199" y="1099"/>
                    </a:lnTo>
                    <a:lnTo>
                      <a:pt x="188" y="1103"/>
                    </a:lnTo>
                    <a:lnTo>
                      <a:pt x="178" y="1103"/>
                    </a:lnTo>
                    <a:lnTo>
                      <a:pt x="169" y="1103"/>
                    </a:lnTo>
                    <a:lnTo>
                      <a:pt x="169" y="1096"/>
                    </a:lnTo>
                    <a:lnTo>
                      <a:pt x="174" y="1094"/>
                    </a:lnTo>
                    <a:lnTo>
                      <a:pt x="179" y="1094"/>
                    </a:lnTo>
                    <a:lnTo>
                      <a:pt x="183" y="1093"/>
                    </a:lnTo>
                    <a:lnTo>
                      <a:pt x="188" y="1091"/>
                    </a:lnTo>
                    <a:close/>
                    <a:moveTo>
                      <a:pt x="111" y="1075"/>
                    </a:moveTo>
                    <a:lnTo>
                      <a:pt x="117" y="1077"/>
                    </a:lnTo>
                    <a:lnTo>
                      <a:pt x="124" y="1077"/>
                    </a:lnTo>
                    <a:lnTo>
                      <a:pt x="127" y="1077"/>
                    </a:lnTo>
                    <a:lnTo>
                      <a:pt x="132" y="1079"/>
                    </a:lnTo>
                    <a:lnTo>
                      <a:pt x="138" y="1080"/>
                    </a:lnTo>
                    <a:lnTo>
                      <a:pt x="138" y="1087"/>
                    </a:lnTo>
                    <a:lnTo>
                      <a:pt x="134" y="1087"/>
                    </a:lnTo>
                    <a:lnTo>
                      <a:pt x="129" y="1089"/>
                    </a:lnTo>
                    <a:lnTo>
                      <a:pt x="124" y="1091"/>
                    </a:lnTo>
                    <a:lnTo>
                      <a:pt x="118" y="1091"/>
                    </a:lnTo>
                    <a:lnTo>
                      <a:pt x="111" y="1091"/>
                    </a:lnTo>
                    <a:lnTo>
                      <a:pt x="111" y="1075"/>
                    </a:lnTo>
                    <a:close/>
                    <a:moveTo>
                      <a:pt x="1263" y="1072"/>
                    </a:moveTo>
                    <a:lnTo>
                      <a:pt x="1269" y="1075"/>
                    </a:lnTo>
                    <a:lnTo>
                      <a:pt x="1272" y="1079"/>
                    </a:lnTo>
                    <a:lnTo>
                      <a:pt x="1276" y="1082"/>
                    </a:lnTo>
                    <a:lnTo>
                      <a:pt x="1277" y="1087"/>
                    </a:lnTo>
                    <a:lnTo>
                      <a:pt x="1277" y="1096"/>
                    </a:lnTo>
                    <a:lnTo>
                      <a:pt x="1270" y="1096"/>
                    </a:lnTo>
                    <a:lnTo>
                      <a:pt x="1269" y="1091"/>
                    </a:lnTo>
                    <a:lnTo>
                      <a:pt x="1267" y="1089"/>
                    </a:lnTo>
                    <a:lnTo>
                      <a:pt x="1265" y="1086"/>
                    </a:lnTo>
                    <a:lnTo>
                      <a:pt x="1263" y="1082"/>
                    </a:lnTo>
                    <a:lnTo>
                      <a:pt x="1263" y="1079"/>
                    </a:lnTo>
                    <a:lnTo>
                      <a:pt x="1263" y="1072"/>
                    </a:lnTo>
                    <a:close/>
                    <a:moveTo>
                      <a:pt x="1255" y="1049"/>
                    </a:moveTo>
                    <a:lnTo>
                      <a:pt x="1277" y="1049"/>
                    </a:lnTo>
                    <a:lnTo>
                      <a:pt x="1279" y="1052"/>
                    </a:lnTo>
                    <a:lnTo>
                      <a:pt x="1283" y="1054"/>
                    </a:lnTo>
                    <a:lnTo>
                      <a:pt x="1283" y="1056"/>
                    </a:lnTo>
                    <a:lnTo>
                      <a:pt x="1284" y="1058"/>
                    </a:lnTo>
                    <a:lnTo>
                      <a:pt x="1284" y="1059"/>
                    </a:lnTo>
                    <a:lnTo>
                      <a:pt x="1283" y="1061"/>
                    </a:lnTo>
                    <a:lnTo>
                      <a:pt x="1283" y="1065"/>
                    </a:lnTo>
                    <a:lnTo>
                      <a:pt x="1277" y="1061"/>
                    </a:lnTo>
                    <a:lnTo>
                      <a:pt x="1272" y="1059"/>
                    </a:lnTo>
                    <a:lnTo>
                      <a:pt x="1267" y="1059"/>
                    </a:lnTo>
                    <a:lnTo>
                      <a:pt x="1263" y="1058"/>
                    </a:lnTo>
                    <a:lnTo>
                      <a:pt x="1260" y="1058"/>
                    </a:lnTo>
                    <a:lnTo>
                      <a:pt x="1256" y="1056"/>
                    </a:lnTo>
                    <a:lnTo>
                      <a:pt x="1255" y="1052"/>
                    </a:lnTo>
                    <a:lnTo>
                      <a:pt x="1255" y="1049"/>
                    </a:lnTo>
                    <a:close/>
                    <a:moveTo>
                      <a:pt x="1328" y="722"/>
                    </a:moveTo>
                    <a:lnTo>
                      <a:pt x="1326" y="726"/>
                    </a:lnTo>
                    <a:lnTo>
                      <a:pt x="1323" y="729"/>
                    </a:lnTo>
                    <a:lnTo>
                      <a:pt x="1321" y="731"/>
                    </a:lnTo>
                    <a:lnTo>
                      <a:pt x="1319" y="733"/>
                    </a:lnTo>
                    <a:lnTo>
                      <a:pt x="1319" y="735"/>
                    </a:lnTo>
                    <a:lnTo>
                      <a:pt x="1321" y="736"/>
                    </a:lnTo>
                    <a:lnTo>
                      <a:pt x="1325" y="738"/>
                    </a:lnTo>
                    <a:lnTo>
                      <a:pt x="1326" y="733"/>
                    </a:lnTo>
                    <a:lnTo>
                      <a:pt x="1326" y="731"/>
                    </a:lnTo>
                    <a:lnTo>
                      <a:pt x="1328" y="728"/>
                    </a:lnTo>
                    <a:lnTo>
                      <a:pt x="1330" y="726"/>
                    </a:lnTo>
                    <a:lnTo>
                      <a:pt x="1331" y="722"/>
                    </a:lnTo>
                    <a:lnTo>
                      <a:pt x="1328" y="722"/>
                    </a:lnTo>
                    <a:close/>
                    <a:moveTo>
                      <a:pt x="1501" y="691"/>
                    </a:moveTo>
                    <a:lnTo>
                      <a:pt x="1504" y="700"/>
                    </a:lnTo>
                    <a:lnTo>
                      <a:pt x="1506" y="712"/>
                    </a:lnTo>
                    <a:lnTo>
                      <a:pt x="1508" y="722"/>
                    </a:lnTo>
                    <a:lnTo>
                      <a:pt x="1506" y="724"/>
                    </a:lnTo>
                    <a:lnTo>
                      <a:pt x="1504" y="724"/>
                    </a:lnTo>
                    <a:lnTo>
                      <a:pt x="1503" y="724"/>
                    </a:lnTo>
                    <a:lnTo>
                      <a:pt x="1503" y="726"/>
                    </a:lnTo>
                    <a:lnTo>
                      <a:pt x="1501" y="726"/>
                    </a:lnTo>
                    <a:lnTo>
                      <a:pt x="1494" y="726"/>
                    </a:lnTo>
                    <a:lnTo>
                      <a:pt x="1492" y="724"/>
                    </a:lnTo>
                    <a:lnTo>
                      <a:pt x="1492" y="722"/>
                    </a:lnTo>
                    <a:lnTo>
                      <a:pt x="1492" y="721"/>
                    </a:lnTo>
                    <a:lnTo>
                      <a:pt x="1490" y="721"/>
                    </a:lnTo>
                    <a:lnTo>
                      <a:pt x="1489" y="719"/>
                    </a:lnTo>
                    <a:lnTo>
                      <a:pt x="1501" y="691"/>
                    </a:lnTo>
                    <a:close/>
                    <a:moveTo>
                      <a:pt x="1113" y="658"/>
                    </a:moveTo>
                    <a:lnTo>
                      <a:pt x="1105" y="670"/>
                    </a:lnTo>
                    <a:lnTo>
                      <a:pt x="1096" y="681"/>
                    </a:lnTo>
                    <a:lnTo>
                      <a:pt x="1091" y="696"/>
                    </a:lnTo>
                    <a:lnTo>
                      <a:pt x="1101" y="695"/>
                    </a:lnTo>
                    <a:lnTo>
                      <a:pt x="1108" y="698"/>
                    </a:lnTo>
                    <a:lnTo>
                      <a:pt x="1113" y="703"/>
                    </a:lnTo>
                    <a:lnTo>
                      <a:pt x="1120" y="712"/>
                    </a:lnTo>
                    <a:lnTo>
                      <a:pt x="1122" y="705"/>
                    </a:lnTo>
                    <a:lnTo>
                      <a:pt x="1122" y="700"/>
                    </a:lnTo>
                    <a:lnTo>
                      <a:pt x="1124" y="696"/>
                    </a:lnTo>
                    <a:lnTo>
                      <a:pt x="1124" y="691"/>
                    </a:lnTo>
                    <a:lnTo>
                      <a:pt x="1133" y="691"/>
                    </a:lnTo>
                    <a:lnTo>
                      <a:pt x="1138" y="703"/>
                    </a:lnTo>
                    <a:lnTo>
                      <a:pt x="1146" y="707"/>
                    </a:lnTo>
                    <a:lnTo>
                      <a:pt x="1153" y="710"/>
                    </a:lnTo>
                    <a:lnTo>
                      <a:pt x="1160" y="714"/>
                    </a:lnTo>
                    <a:lnTo>
                      <a:pt x="1167" y="722"/>
                    </a:lnTo>
                    <a:lnTo>
                      <a:pt x="1160" y="733"/>
                    </a:lnTo>
                    <a:lnTo>
                      <a:pt x="1152" y="745"/>
                    </a:lnTo>
                    <a:lnTo>
                      <a:pt x="1145" y="761"/>
                    </a:lnTo>
                    <a:lnTo>
                      <a:pt x="1139" y="775"/>
                    </a:lnTo>
                    <a:lnTo>
                      <a:pt x="1139" y="784"/>
                    </a:lnTo>
                    <a:lnTo>
                      <a:pt x="1141" y="789"/>
                    </a:lnTo>
                    <a:lnTo>
                      <a:pt x="1141" y="792"/>
                    </a:lnTo>
                    <a:lnTo>
                      <a:pt x="1143" y="794"/>
                    </a:lnTo>
                    <a:lnTo>
                      <a:pt x="1145" y="796"/>
                    </a:lnTo>
                    <a:lnTo>
                      <a:pt x="1146" y="798"/>
                    </a:lnTo>
                    <a:lnTo>
                      <a:pt x="1152" y="799"/>
                    </a:lnTo>
                    <a:lnTo>
                      <a:pt x="1152" y="796"/>
                    </a:lnTo>
                    <a:lnTo>
                      <a:pt x="1155" y="789"/>
                    </a:lnTo>
                    <a:lnTo>
                      <a:pt x="1160" y="778"/>
                    </a:lnTo>
                    <a:lnTo>
                      <a:pt x="1166" y="764"/>
                    </a:lnTo>
                    <a:lnTo>
                      <a:pt x="1171" y="752"/>
                    </a:lnTo>
                    <a:lnTo>
                      <a:pt x="1176" y="742"/>
                    </a:lnTo>
                    <a:lnTo>
                      <a:pt x="1178" y="735"/>
                    </a:lnTo>
                    <a:lnTo>
                      <a:pt x="1190" y="735"/>
                    </a:lnTo>
                    <a:lnTo>
                      <a:pt x="1192" y="754"/>
                    </a:lnTo>
                    <a:lnTo>
                      <a:pt x="1192" y="771"/>
                    </a:lnTo>
                    <a:lnTo>
                      <a:pt x="1192" y="792"/>
                    </a:lnTo>
                    <a:lnTo>
                      <a:pt x="1194" y="815"/>
                    </a:lnTo>
                    <a:lnTo>
                      <a:pt x="1216" y="818"/>
                    </a:lnTo>
                    <a:lnTo>
                      <a:pt x="1225" y="805"/>
                    </a:lnTo>
                    <a:lnTo>
                      <a:pt x="1241" y="796"/>
                    </a:lnTo>
                    <a:lnTo>
                      <a:pt x="1258" y="787"/>
                    </a:lnTo>
                    <a:lnTo>
                      <a:pt x="1276" y="780"/>
                    </a:lnTo>
                    <a:lnTo>
                      <a:pt x="1293" y="773"/>
                    </a:lnTo>
                    <a:lnTo>
                      <a:pt x="1309" y="764"/>
                    </a:lnTo>
                    <a:lnTo>
                      <a:pt x="1316" y="754"/>
                    </a:lnTo>
                    <a:lnTo>
                      <a:pt x="1312" y="754"/>
                    </a:lnTo>
                    <a:lnTo>
                      <a:pt x="1311" y="750"/>
                    </a:lnTo>
                    <a:lnTo>
                      <a:pt x="1311" y="749"/>
                    </a:lnTo>
                    <a:lnTo>
                      <a:pt x="1309" y="747"/>
                    </a:lnTo>
                    <a:lnTo>
                      <a:pt x="1309" y="747"/>
                    </a:lnTo>
                    <a:lnTo>
                      <a:pt x="1307" y="747"/>
                    </a:lnTo>
                    <a:lnTo>
                      <a:pt x="1305" y="747"/>
                    </a:lnTo>
                    <a:lnTo>
                      <a:pt x="1302" y="745"/>
                    </a:lnTo>
                    <a:lnTo>
                      <a:pt x="1295" y="750"/>
                    </a:lnTo>
                    <a:lnTo>
                      <a:pt x="1283" y="757"/>
                    </a:lnTo>
                    <a:lnTo>
                      <a:pt x="1269" y="768"/>
                    </a:lnTo>
                    <a:lnTo>
                      <a:pt x="1251" y="777"/>
                    </a:lnTo>
                    <a:lnTo>
                      <a:pt x="1235" y="787"/>
                    </a:lnTo>
                    <a:lnTo>
                      <a:pt x="1220" y="794"/>
                    </a:lnTo>
                    <a:lnTo>
                      <a:pt x="1209" y="798"/>
                    </a:lnTo>
                    <a:lnTo>
                      <a:pt x="1206" y="799"/>
                    </a:lnTo>
                    <a:lnTo>
                      <a:pt x="1204" y="798"/>
                    </a:lnTo>
                    <a:lnTo>
                      <a:pt x="1202" y="796"/>
                    </a:lnTo>
                    <a:lnTo>
                      <a:pt x="1202" y="794"/>
                    </a:lnTo>
                    <a:lnTo>
                      <a:pt x="1202" y="792"/>
                    </a:lnTo>
                    <a:lnTo>
                      <a:pt x="1201" y="789"/>
                    </a:lnTo>
                    <a:lnTo>
                      <a:pt x="1206" y="780"/>
                    </a:lnTo>
                    <a:lnTo>
                      <a:pt x="1206" y="773"/>
                    </a:lnTo>
                    <a:lnTo>
                      <a:pt x="1204" y="768"/>
                    </a:lnTo>
                    <a:lnTo>
                      <a:pt x="1202" y="759"/>
                    </a:lnTo>
                    <a:lnTo>
                      <a:pt x="1206" y="749"/>
                    </a:lnTo>
                    <a:lnTo>
                      <a:pt x="1208" y="747"/>
                    </a:lnTo>
                    <a:lnTo>
                      <a:pt x="1209" y="745"/>
                    </a:lnTo>
                    <a:lnTo>
                      <a:pt x="1211" y="743"/>
                    </a:lnTo>
                    <a:lnTo>
                      <a:pt x="1213" y="743"/>
                    </a:lnTo>
                    <a:lnTo>
                      <a:pt x="1215" y="743"/>
                    </a:lnTo>
                    <a:lnTo>
                      <a:pt x="1216" y="742"/>
                    </a:lnTo>
                    <a:lnTo>
                      <a:pt x="1218" y="740"/>
                    </a:lnTo>
                    <a:lnTo>
                      <a:pt x="1218" y="736"/>
                    </a:lnTo>
                    <a:lnTo>
                      <a:pt x="1220" y="731"/>
                    </a:lnTo>
                    <a:lnTo>
                      <a:pt x="1220" y="722"/>
                    </a:lnTo>
                    <a:lnTo>
                      <a:pt x="1211" y="717"/>
                    </a:lnTo>
                    <a:lnTo>
                      <a:pt x="1202" y="715"/>
                    </a:lnTo>
                    <a:lnTo>
                      <a:pt x="1195" y="715"/>
                    </a:lnTo>
                    <a:lnTo>
                      <a:pt x="1187" y="712"/>
                    </a:lnTo>
                    <a:lnTo>
                      <a:pt x="1174" y="703"/>
                    </a:lnTo>
                    <a:lnTo>
                      <a:pt x="1166" y="695"/>
                    </a:lnTo>
                    <a:lnTo>
                      <a:pt x="1160" y="684"/>
                    </a:lnTo>
                    <a:lnTo>
                      <a:pt x="1153" y="674"/>
                    </a:lnTo>
                    <a:lnTo>
                      <a:pt x="1145" y="667"/>
                    </a:lnTo>
                    <a:lnTo>
                      <a:pt x="1131" y="660"/>
                    </a:lnTo>
                    <a:lnTo>
                      <a:pt x="1113" y="658"/>
                    </a:lnTo>
                    <a:close/>
                    <a:moveTo>
                      <a:pt x="1469" y="639"/>
                    </a:moveTo>
                    <a:lnTo>
                      <a:pt x="1482" y="640"/>
                    </a:lnTo>
                    <a:lnTo>
                      <a:pt x="1490" y="642"/>
                    </a:lnTo>
                    <a:lnTo>
                      <a:pt x="1501" y="646"/>
                    </a:lnTo>
                    <a:lnTo>
                      <a:pt x="1501" y="654"/>
                    </a:lnTo>
                    <a:lnTo>
                      <a:pt x="1497" y="654"/>
                    </a:lnTo>
                    <a:lnTo>
                      <a:pt x="1494" y="656"/>
                    </a:lnTo>
                    <a:lnTo>
                      <a:pt x="1490" y="656"/>
                    </a:lnTo>
                    <a:lnTo>
                      <a:pt x="1487" y="656"/>
                    </a:lnTo>
                    <a:lnTo>
                      <a:pt x="1482" y="658"/>
                    </a:lnTo>
                    <a:lnTo>
                      <a:pt x="1478" y="653"/>
                    </a:lnTo>
                    <a:lnTo>
                      <a:pt x="1476" y="651"/>
                    </a:lnTo>
                    <a:lnTo>
                      <a:pt x="1475" y="647"/>
                    </a:lnTo>
                    <a:lnTo>
                      <a:pt x="1473" y="644"/>
                    </a:lnTo>
                    <a:lnTo>
                      <a:pt x="1469" y="639"/>
                    </a:lnTo>
                    <a:close/>
                    <a:moveTo>
                      <a:pt x="1551" y="619"/>
                    </a:moveTo>
                    <a:lnTo>
                      <a:pt x="1562" y="619"/>
                    </a:lnTo>
                    <a:lnTo>
                      <a:pt x="1562" y="633"/>
                    </a:lnTo>
                    <a:lnTo>
                      <a:pt x="1562" y="646"/>
                    </a:lnTo>
                    <a:lnTo>
                      <a:pt x="1564" y="656"/>
                    </a:lnTo>
                    <a:lnTo>
                      <a:pt x="1565" y="668"/>
                    </a:lnTo>
                    <a:lnTo>
                      <a:pt x="1585" y="668"/>
                    </a:lnTo>
                    <a:lnTo>
                      <a:pt x="1585" y="688"/>
                    </a:lnTo>
                    <a:lnTo>
                      <a:pt x="1593" y="688"/>
                    </a:lnTo>
                    <a:lnTo>
                      <a:pt x="1595" y="689"/>
                    </a:lnTo>
                    <a:lnTo>
                      <a:pt x="1597" y="689"/>
                    </a:lnTo>
                    <a:lnTo>
                      <a:pt x="1599" y="689"/>
                    </a:lnTo>
                    <a:lnTo>
                      <a:pt x="1600" y="689"/>
                    </a:lnTo>
                    <a:lnTo>
                      <a:pt x="1602" y="689"/>
                    </a:lnTo>
                    <a:lnTo>
                      <a:pt x="1604" y="691"/>
                    </a:lnTo>
                    <a:lnTo>
                      <a:pt x="1602" y="702"/>
                    </a:lnTo>
                    <a:lnTo>
                      <a:pt x="1599" y="714"/>
                    </a:lnTo>
                    <a:lnTo>
                      <a:pt x="1597" y="726"/>
                    </a:lnTo>
                    <a:lnTo>
                      <a:pt x="1593" y="726"/>
                    </a:lnTo>
                    <a:lnTo>
                      <a:pt x="1592" y="722"/>
                    </a:lnTo>
                    <a:lnTo>
                      <a:pt x="1592" y="721"/>
                    </a:lnTo>
                    <a:lnTo>
                      <a:pt x="1592" y="719"/>
                    </a:lnTo>
                    <a:lnTo>
                      <a:pt x="1590" y="717"/>
                    </a:lnTo>
                    <a:lnTo>
                      <a:pt x="1590" y="715"/>
                    </a:lnTo>
                    <a:lnTo>
                      <a:pt x="1588" y="719"/>
                    </a:lnTo>
                    <a:lnTo>
                      <a:pt x="1586" y="719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6" y="721"/>
                    </a:lnTo>
                    <a:lnTo>
                      <a:pt x="1585" y="721"/>
                    </a:lnTo>
                    <a:lnTo>
                      <a:pt x="1581" y="722"/>
                    </a:lnTo>
                    <a:lnTo>
                      <a:pt x="1581" y="715"/>
                    </a:lnTo>
                    <a:lnTo>
                      <a:pt x="1583" y="714"/>
                    </a:lnTo>
                    <a:lnTo>
                      <a:pt x="1583" y="712"/>
                    </a:lnTo>
                    <a:lnTo>
                      <a:pt x="1585" y="710"/>
                    </a:lnTo>
                    <a:lnTo>
                      <a:pt x="1585" y="707"/>
                    </a:lnTo>
                    <a:lnTo>
                      <a:pt x="1585" y="703"/>
                    </a:lnTo>
                    <a:lnTo>
                      <a:pt x="1581" y="703"/>
                    </a:lnTo>
                    <a:lnTo>
                      <a:pt x="1574" y="710"/>
                    </a:lnTo>
                    <a:lnTo>
                      <a:pt x="1567" y="717"/>
                    </a:lnTo>
                    <a:lnTo>
                      <a:pt x="1558" y="722"/>
                    </a:lnTo>
                    <a:lnTo>
                      <a:pt x="1558" y="717"/>
                    </a:lnTo>
                    <a:lnTo>
                      <a:pt x="1558" y="712"/>
                    </a:lnTo>
                    <a:lnTo>
                      <a:pt x="1558" y="710"/>
                    </a:lnTo>
                    <a:lnTo>
                      <a:pt x="1557" y="709"/>
                    </a:lnTo>
                    <a:lnTo>
                      <a:pt x="1553" y="707"/>
                    </a:lnTo>
                    <a:lnTo>
                      <a:pt x="1548" y="707"/>
                    </a:lnTo>
                    <a:lnTo>
                      <a:pt x="1539" y="707"/>
                    </a:lnTo>
                    <a:lnTo>
                      <a:pt x="1536" y="707"/>
                    </a:lnTo>
                    <a:lnTo>
                      <a:pt x="1532" y="707"/>
                    </a:lnTo>
                    <a:lnTo>
                      <a:pt x="1527" y="705"/>
                    </a:lnTo>
                    <a:lnTo>
                      <a:pt x="1522" y="705"/>
                    </a:lnTo>
                    <a:lnTo>
                      <a:pt x="1517" y="703"/>
                    </a:lnTo>
                    <a:lnTo>
                      <a:pt x="1513" y="700"/>
                    </a:lnTo>
                    <a:lnTo>
                      <a:pt x="1523" y="686"/>
                    </a:lnTo>
                    <a:lnTo>
                      <a:pt x="1534" y="665"/>
                    </a:lnTo>
                    <a:lnTo>
                      <a:pt x="1541" y="642"/>
                    </a:lnTo>
                    <a:lnTo>
                      <a:pt x="1551" y="619"/>
                    </a:lnTo>
                    <a:close/>
                    <a:moveTo>
                      <a:pt x="1220" y="558"/>
                    </a:moveTo>
                    <a:lnTo>
                      <a:pt x="1235" y="558"/>
                    </a:lnTo>
                    <a:lnTo>
                      <a:pt x="1235" y="565"/>
                    </a:lnTo>
                    <a:lnTo>
                      <a:pt x="1232" y="565"/>
                    </a:lnTo>
                    <a:lnTo>
                      <a:pt x="1230" y="567"/>
                    </a:lnTo>
                    <a:lnTo>
                      <a:pt x="1229" y="567"/>
                    </a:lnTo>
                    <a:lnTo>
                      <a:pt x="1227" y="567"/>
                    </a:lnTo>
                    <a:lnTo>
                      <a:pt x="1225" y="569"/>
                    </a:lnTo>
                    <a:lnTo>
                      <a:pt x="1220" y="569"/>
                    </a:lnTo>
                    <a:lnTo>
                      <a:pt x="1220" y="558"/>
                    </a:lnTo>
                    <a:close/>
                    <a:moveTo>
                      <a:pt x="515" y="550"/>
                    </a:moveTo>
                    <a:lnTo>
                      <a:pt x="522" y="550"/>
                    </a:lnTo>
                    <a:lnTo>
                      <a:pt x="525" y="551"/>
                    </a:lnTo>
                    <a:lnTo>
                      <a:pt x="529" y="553"/>
                    </a:lnTo>
                    <a:lnTo>
                      <a:pt x="534" y="553"/>
                    </a:lnTo>
                    <a:lnTo>
                      <a:pt x="541" y="553"/>
                    </a:lnTo>
                    <a:lnTo>
                      <a:pt x="543" y="567"/>
                    </a:lnTo>
                    <a:lnTo>
                      <a:pt x="546" y="578"/>
                    </a:lnTo>
                    <a:lnTo>
                      <a:pt x="548" y="592"/>
                    </a:lnTo>
                    <a:lnTo>
                      <a:pt x="541" y="592"/>
                    </a:lnTo>
                    <a:lnTo>
                      <a:pt x="537" y="586"/>
                    </a:lnTo>
                    <a:lnTo>
                      <a:pt x="534" y="583"/>
                    </a:lnTo>
                    <a:lnTo>
                      <a:pt x="529" y="579"/>
                    </a:lnTo>
                    <a:lnTo>
                      <a:pt x="525" y="576"/>
                    </a:lnTo>
                    <a:lnTo>
                      <a:pt x="522" y="571"/>
                    </a:lnTo>
                    <a:lnTo>
                      <a:pt x="518" y="565"/>
                    </a:lnTo>
                    <a:lnTo>
                      <a:pt x="516" y="562"/>
                    </a:lnTo>
                    <a:lnTo>
                      <a:pt x="515" y="558"/>
                    </a:lnTo>
                    <a:lnTo>
                      <a:pt x="515" y="555"/>
                    </a:lnTo>
                    <a:lnTo>
                      <a:pt x="515" y="550"/>
                    </a:lnTo>
                    <a:close/>
                    <a:moveTo>
                      <a:pt x="246" y="454"/>
                    </a:moveTo>
                    <a:lnTo>
                      <a:pt x="251" y="462"/>
                    </a:lnTo>
                    <a:lnTo>
                      <a:pt x="251" y="469"/>
                    </a:lnTo>
                    <a:lnTo>
                      <a:pt x="246" y="478"/>
                    </a:lnTo>
                    <a:lnTo>
                      <a:pt x="239" y="483"/>
                    </a:lnTo>
                    <a:lnTo>
                      <a:pt x="232" y="487"/>
                    </a:lnTo>
                    <a:lnTo>
                      <a:pt x="230" y="489"/>
                    </a:lnTo>
                    <a:lnTo>
                      <a:pt x="227" y="485"/>
                    </a:lnTo>
                    <a:lnTo>
                      <a:pt x="225" y="482"/>
                    </a:lnTo>
                    <a:lnTo>
                      <a:pt x="223" y="476"/>
                    </a:lnTo>
                    <a:lnTo>
                      <a:pt x="223" y="471"/>
                    </a:lnTo>
                    <a:lnTo>
                      <a:pt x="221" y="466"/>
                    </a:lnTo>
                    <a:lnTo>
                      <a:pt x="234" y="461"/>
                    </a:lnTo>
                    <a:lnTo>
                      <a:pt x="237" y="459"/>
                    </a:lnTo>
                    <a:lnTo>
                      <a:pt x="242" y="457"/>
                    </a:lnTo>
                    <a:lnTo>
                      <a:pt x="246" y="454"/>
                    </a:lnTo>
                    <a:close/>
                    <a:moveTo>
                      <a:pt x="29" y="386"/>
                    </a:moveTo>
                    <a:lnTo>
                      <a:pt x="49" y="386"/>
                    </a:lnTo>
                    <a:lnTo>
                      <a:pt x="49" y="393"/>
                    </a:lnTo>
                    <a:lnTo>
                      <a:pt x="45" y="393"/>
                    </a:lnTo>
                    <a:lnTo>
                      <a:pt x="45" y="396"/>
                    </a:lnTo>
                    <a:lnTo>
                      <a:pt x="40" y="394"/>
                    </a:lnTo>
                    <a:lnTo>
                      <a:pt x="36" y="391"/>
                    </a:lnTo>
                    <a:lnTo>
                      <a:pt x="33" y="389"/>
                    </a:lnTo>
                    <a:lnTo>
                      <a:pt x="29" y="386"/>
                    </a:lnTo>
                    <a:close/>
                    <a:moveTo>
                      <a:pt x="1239" y="331"/>
                    </a:moveTo>
                    <a:lnTo>
                      <a:pt x="1244" y="335"/>
                    </a:lnTo>
                    <a:lnTo>
                      <a:pt x="1249" y="340"/>
                    </a:lnTo>
                    <a:lnTo>
                      <a:pt x="1253" y="347"/>
                    </a:lnTo>
                    <a:lnTo>
                      <a:pt x="1255" y="354"/>
                    </a:lnTo>
                    <a:lnTo>
                      <a:pt x="1251" y="354"/>
                    </a:lnTo>
                    <a:lnTo>
                      <a:pt x="1248" y="356"/>
                    </a:lnTo>
                    <a:lnTo>
                      <a:pt x="1246" y="356"/>
                    </a:lnTo>
                    <a:lnTo>
                      <a:pt x="1241" y="358"/>
                    </a:lnTo>
                    <a:lnTo>
                      <a:pt x="1235" y="358"/>
                    </a:lnTo>
                    <a:lnTo>
                      <a:pt x="1235" y="354"/>
                    </a:lnTo>
                    <a:lnTo>
                      <a:pt x="1234" y="354"/>
                    </a:lnTo>
                    <a:lnTo>
                      <a:pt x="1234" y="352"/>
                    </a:lnTo>
                    <a:lnTo>
                      <a:pt x="1234" y="352"/>
                    </a:lnTo>
                    <a:lnTo>
                      <a:pt x="1232" y="351"/>
                    </a:lnTo>
                    <a:lnTo>
                      <a:pt x="1234" y="347"/>
                    </a:lnTo>
                    <a:lnTo>
                      <a:pt x="1234" y="345"/>
                    </a:lnTo>
                    <a:lnTo>
                      <a:pt x="1234" y="345"/>
                    </a:lnTo>
                    <a:lnTo>
                      <a:pt x="1234" y="344"/>
                    </a:lnTo>
                    <a:lnTo>
                      <a:pt x="1235" y="342"/>
                    </a:lnTo>
                    <a:lnTo>
                      <a:pt x="1239" y="331"/>
                    </a:lnTo>
                    <a:close/>
                    <a:moveTo>
                      <a:pt x="1209" y="319"/>
                    </a:moveTo>
                    <a:lnTo>
                      <a:pt x="1213" y="323"/>
                    </a:lnTo>
                    <a:lnTo>
                      <a:pt x="1215" y="325"/>
                    </a:lnTo>
                    <a:lnTo>
                      <a:pt x="1215" y="326"/>
                    </a:lnTo>
                    <a:lnTo>
                      <a:pt x="1216" y="330"/>
                    </a:lnTo>
                    <a:lnTo>
                      <a:pt x="1216" y="333"/>
                    </a:lnTo>
                    <a:lnTo>
                      <a:pt x="1216" y="338"/>
                    </a:lnTo>
                    <a:lnTo>
                      <a:pt x="1213" y="338"/>
                    </a:lnTo>
                    <a:lnTo>
                      <a:pt x="1213" y="342"/>
                    </a:lnTo>
                    <a:lnTo>
                      <a:pt x="1206" y="340"/>
                    </a:lnTo>
                    <a:lnTo>
                      <a:pt x="1199" y="338"/>
                    </a:lnTo>
                    <a:lnTo>
                      <a:pt x="1194" y="335"/>
                    </a:lnTo>
                    <a:lnTo>
                      <a:pt x="1190" y="335"/>
                    </a:lnTo>
                    <a:lnTo>
                      <a:pt x="1190" y="331"/>
                    </a:lnTo>
                    <a:lnTo>
                      <a:pt x="1197" y="328"/>
                    </a:lnTo>
                    <a:lnTo>
                      <a:pt x="1204" y="325"/>
                    </a:lnTo>
                    <a:lnTo>
                      <a:pt x="1209" y="319"/>
                    </a:lnTo>
                    <a:close/>
                    <a:moveTo>
                      <a:pt x="1286" y="288"/>
                    </a:moveTo>
                    <a:lnTo>
                      <a:pt x="1290" y="290"/>
                    </a:lnTo>
                    <a:lnTo>
                      <a:pt x="1290" y="290"/>
                    </a:lnTo>
                    <a:lnTo>
                      <a:pt x="1291" y="291"/>
                    </a:lnTo>
                    <a:lnTo>
                      <a:pt x="1291" y="291"/>
                    </a:lnTo>
                    <a:lnTo>
                      <a:pt x="1293" y="293"/>
                    </a:lnTo>
                    <a:lnTo>
                      <a:pt x="1297" y="293"/>
                    </a:lnTo>
                    <a:lnTo>
                      <a:pt x="1297" y="295"/>
                    </a:lnTo>
                    <a:lnTo>
                      <a:pt x="1297" y="297"/>
                    </a:lnTo>
                    <a:lnTo>
                      <a:pt x="1295" y="298"/>
                    </a:lnTo>
                    <a:lnTo>
                      <a:pt x="1295" y="298"/>
                    </a:lnTo>
                    <a:lnTo>
                      <a:pt x="1293" y="300"/>
                    </a:lnTo>
                    <a:lnTo>
                      <a:pt x="1291" y="302"/>
                    </a:lnTo>
                    <a:lnTo>
                      <a:pt x="1290" y="302"/>
                    </a:lnTo>
                    <a:lnTo>
                      <a:pt x="1288" y="304"/>
                    </a:lnTo>
                    <a:lnTo>
                      <a:pt x="1286" y="304"/>
                    </a:lnTo>
                    <a:lnTo>
                      <a:pt x="1283" y="304"/>
                    </a:lnTo>
                    <a:lnTo>
                      <a:pt x="1283" y="298"/>
                    </a:lnTo>
                    <a:lnTo>
                      <a:pt x="1283" y="295"/>
                    </a:lnTo>
                    <a:lnTo>
                      <a:pt x="1284" y="293"/>
                    </a:lnTo>
                    <a:lnTo>
                      <a:pt x="1286" y="288"/>
                    </a:lnTo>
                    <a:close/>
                    <a:moveTo>
                      <a:pt x="0" y="269"/>
                    </a:moveTo>
                    <a:lnTo>
                      <a:pt x="17" y="272"/>
                    </a:lnTo>
                    <a:lnTo>
                      <a:pt x="29" y="277"/>
                    </a:lnTo>
                    <a:lnTo>
                      <a:pt x="38" y="288"/>
                    </a:lnTo>
                    <a:lnTo>
                      <a:pt x="35" y="291"/>
                    </a:lnTo>
                    <a:lnTo>
                      <a:pt x="31" y="291"/>
                    </a:lnTo>
                    <a:lnTo>
                      <a:pt x="29" y="293"/>
                    </a:lnTo>
                    <a:lnTo>
                      <a:pt x="28" y="295"/>
                    </a:lnTo>
                    <a:lnTo>
                      <a:pt x="22" y="297"/>
                    </a:lnTo>
                    <a:lnTo>
                      <a:pt x="19" y="293"/>
                    </a:lnTo>
                    <a:lnTo>
                      <a:pt x="14" y="290"/>
                    </a:lnTo>
                    <a:lnTo>
                      <a:pt x="10" y="286"/>
                    </a:lnTo>
                    <a:lnTo>
                      <a:pt x="5" y="284"/>
                    </a:lnTo>
                    <a:lnTo>
                      <a:pt x="3" y="283"/>
                    </a:lnTo>
                    <a:lnTo>
                      <a:pt x="0" y="279"/>
                    </a:lnTo>
                    <a:lnTo>
                      <a:pt x="0" y="276"/>
                    </a:lnTo>
                    <a:lnTo>
                      <a:pt x="0" y="269"/>
                    </a:lnTo>
                    <a:close/>
                    <a:moveTo>
                      <a:pt x="1178" y="227"/>
                    </a:moveTo>
                    <a:lnTo>
                      <a:pt x="1178" y="235"/>
                    </a:lnTo>
                    <a:lnTo>
                      <a:pt x="1180" y="239"/>
                    </a:lnTo>
                    <a:lnTo>
                      <a:pt x="1181" y="242"/>
                    </a:lnTo>
                    <a:lnTo>
                      <a:pt x="1181" y="248"/>
                    </a:lnTo>
                    <a:lnTo>
                      <a:pt x="1181" y="255"/>
                    </a:lnTo>
                    <a:lnTo>
                      <a:pt x="1201" y="255"/>
                    </a:lnTo>
                    <a:lnTo>
                      <a:pt x="1218" y="274"/>
                    </a:lnTo>
                    <a:lnTo>
                      <a:pt x="1235" y="293"/>
                    </a:lnTo>
                    <a:lnTo>
                      <a:pt x="1235" y="295"/>
                    </a:lnTo>
                    <a:lnTo>
                      <a:pt x="1234" y="297"/>
                    </a:lnTo>
                    <a:lnTo>
                      <a:pt x="1234" y="298"/>
                    </a:lnTo>
                    <a:lnTo>
                      <a:pt x="1234" y="298"/>
                    </a:lnTo>
                    <a:lnTo>
                      <a:pt x="1232" y="300"/>
                    </a:lnTo>
                    <a:lnTo>
                      <a:pt x="1229" y="304"/>
                    </a:lnTo>
                    <a:lnTo>
                      <a:pt x="1227" y="305"/>
                    </a:lnTo>
                    <a:lnTo>
                      <a:pt x="1225" y="307"/>
                    </a:lnTo>
                    <a:lnTo>
                      <a:pt x="1223" y="307"/>
                    </a:lnTo>
                    <a:lnTo>
                      <a:pt x="1218" y="307"/>
                    </a:lnTo>
                    <a:lnTo>
                      <a:pt x="1213" y="309"/>
                    </a:lnTo>
                    <a:lnTo>
                      <a:pt x="1213" y="304"/>
                    </a:lnTo>
                    <a:lnTo>
                      <a:pt x="1213" y="298"/>
                    </a:lnTo>
                    <a:lnTo>
                      <a:pt x="1213" y="295"/>
                    </a:lnTo>
                    <a:lnTo>
                      <a:pt x="1213" y="293"/>
                    </a:lnTo>
                    <a:lnTo>
                      <a:pt x="1209" y="290"/>
                    </a:lnTo>
                    <a:lnTo>
                      <a:pt x="1206" y="288"/>
                    </a:lnTo>
                    <a:lnTo>
                      <a:pt x="1201" y="284"/>
                    </a:lnTo>
                    <a:lnTo>
                      <a:pt x="1195" y="298"/>
                    </a:lnTo>
                    <a:lnTo>
                      <a:pt x="1185" y="307"/>
                    </a:lnTo>
                    <a:lnTo>
                      <a:pt x="1171" y="312"/>
                    </a:lnTo>
                    <a:lnTo>
                      <a:pt x="1171" y="307"/>
                    </a:lnTo>
                    <a:lnTo>
                      <a:pt x="1171" y="304"/>
                    </a:lnTo>
                    <a:lnTo>
                      <a:pt x="1173" y="300"/>
                    </a:lnTo>
                    <a:lnTo>
                      <a:pt x="1171" y="297"/>
                    </a:lnTo>
                    <a:lnTo>
                      <a:pt x="1169" y="293"/>
                    </a:lnTo>
                    <a:lnTo>
                      <a:pt x="1167" y="288"/>
                    </a:lnTo>
                    <a:lnTo>
                      <a:pt x="1162" y="286"/>
                    </a:lnTo>
                    <a:lnTo>
                      <a:pt x="1159" y="284"/>
                    </a:lnTo>
                    <a:lnTo>
                      <a:pt x="1155" y="284"/>
                    </a:lnTo>
                    <a:lnTo>
                      <a:pt x="1152" y="283"/>
                    </a:lnTo>
                    <a:lnTo>
                      <a:pt x="1150" y="283"/>
                    </a:lnTo>
                    <a:lnTo>
                      <a:pt x="1146" y="281"/>
                    </a:lnTo>
                    <a:lnTo>
                      <a:pt x="1143" y="277"/>
                    </a:lnTo>
                    <a:lnTo>
                      <a:pt x="1153" y="265"/>
                    </a:lnTo>
                    <a:lnTo>
                      <a:pt x="1160" y="251"/>
                    </a:lnTo>
                    <a:lnTo>
                      <a:pt x="1167" y="237"/>
                    </a:lnTo>
                    <a:lnTo>
                      <a:pt x="1178" y="227"/>
                    </a:lnTo>
                    <a:close/>
                    <a:moveTo>
                      <a:pt x="2150" y="197"/>
                    </a:moveTo>
                    <a:lnTo>
                      <a:pt x="2152" y="201"/>
                    </a:lnTo>
                    <a:lnTo>
                      <a:pt x="2154" y="204"/>
                    </a:lnTo>
                    <a:lnTo>
                      <a:pt x="2155" y="206"/>
                    </a:lnTo>
                    <a:lnTo>
                      <a:pt x="2155" y="209"/>
                    </a:lnTo>
                    <a:lnTo>
                      <a:pt x="2157" y="213"/>
                    </a:lnTo>
                    <a:lnTo>
                      <a:pt x="2157" y="220"/>
                    </a:lnTo>
                    <a:lnTo>
                      <a:pt x="2157" y="225"/>
                    </a:lnTo>
                    <a:lnTo>
                      <a:pt x="2159" y="239"/>
                    </a:lnTo>
                    <a:lnTo>
                      <a:pt x="2161" y="255"/>
                    </a:lnTo>
                    <a:lnTo>
                      <a:pt x="2161" y="269"/>
                    </a:lnTo>
                    <a:lnTo>
                      <a:pt x="2141" y="279"/>
                    </a:lnTo>
                    <a:lnTo>
                      <a:pt x="2119" y="288"/>
                    </a:lnTo>
                    <a:lnTo>
                      <a:pt x="2098" y="298"/>
                    </a:lnTo>
                    <a:lnTo>
                      <a:pt x="2080" y="312"/>
                    </a:lnTo>
                    <a:lnTo>
                      <a:pt x="2075" y="309"/>
                    </a:lnTo>
                    <a:lnTo>
                      <a:pt x="2066" y="305"/>
                    </a:lnTo>
                    <a:lnTo>
                      <a:pt x="2054" y="298"/>
                    </a:lnTo>
                    <a:lnTo>
                      <a:pt x="2044" y="293"/>
                    </a:lnTo>
                    <a:lnTo>
                      <a:pt x="2035" y="288"/>
                    </a:lnTo>
                    <a:lnTo>
                      <a:pt x="2031" y="284"/>
                    </a:lnTo>
                    <a:lnTo>
                      <a:pt x="2033" y="283"/>
                    </a:lnTo>
                    <a:lnTo>
                      <a:pt x="2035" y="281"/>
                    </a:lnTo>
                    <a:lnTo>
                      <a:pt x="2035" y="281"/>
                    </a:lnTo>
                    <a:lnTo>
                      <a:pt x="2037" y="279"/>
                    </a:lnTo>
                    <a:lnTo>
                      <a:pt x="2037" y="277"/>
                    </a:lnTo>
                    <a:lnTo>
                      <a:pt x="2038" y="274"/>
                    </a:lnTo>
                    <a:lnTo>
                      <a:pt x="2033" y="270"/>
                    </a:lnTo>
                    <a:lnTo>
                      <a:pt x="2026" y="269"/>
                    </a:lnTo>
                    <a:lnTo>
                      <a:pt x="2021" y="265"/>
                    </a:lnTo>
                    <a:lnTo>
                      <a:pt x="2016" y="262"/>
                    </a:lnTo>
                    <a:lnTo>
                      <a:pt x="2019" y="262"/>
                    </a:lnTo>
                    <a:lnTo>
                      <a:pt x="2023" y="258"/>
                    </a:lnTo>
                    <a:lnTo>
                      <a:pt x="2024" y="256"/>
                    </a:lnTo>
                    <a:lnTo>
                      <a:pt x="2026" y="256"/>
                    </a:lnTo>
                    <a:lnTo>
                      <a:pt x="2028" y="255"/>
                    </a:lnTo>
                    <a:lnTo>
                      <a:pt x="2033" y="255"/>
                    </a:lnTo>
                    <a:lnTo>
                      <a:pt x="2038" y="255"/>
                    </a:lnTo>
                    <a:lnTo>
                      <a:pt x="2038" y="242"/>
                    </a:lnTo>
                    <a:lnTo>
                      <a:pt x="2012" y="242"/>
                    </a:lnTo>
                    <a:lnTo>
                      <a:pt x="2007" y="232"/>
                    </a:lnTo>
                    <a:lnTo>
                      <a:pt x="2016" y="225"/>
                    </a:lnTo>
                    <a:lnTo>
                      <a:pt x="2023" y="218"/>
                    </a:lnTo>
                    <a:lnTo>
                      <a:pt x="2031" y="215"/>
                    </a:lnTo>
                    <a:lnTo>
                      <a:pt x="2045" y="211"/>
                    </a:lnTo>
                    <a:lnTo>
                      <a:pt x="2051" y="216"/>
                    </a:lnTo>
                    <a:lnTo>
                      <a:pt x="2054" y="222"/>
                    </a:lnTo>
                    <a:lnTo>
                      <a:pt x="2058" y="225"/>
                    </a:lnTo>
                    <a:lnTo>
                      <a:pt x="2061" y="232"/>
                    </a:lnTo>
                    <a:lnTo>
                      <a:pt x="2072" y="223"/>
                    </a:lnTo>
                    <a:lnTo>
                      <a:pt x="2082" y="216"/>
                    </a:lnTo>
                    <a:lnTo>
                      <a:pt x="2096" y="211"/>
                    </a:lnTo>
                    <a:lnTo>
                      <a:pt x="2098" y="216"/>
                    </a:lnTo>
                    <a:lnTo>
                      <a:pt x="2101" y="218"/>
                    </a:lnTo>
                    <a:lnTo>
                      <a:pt x="2101" y="220"/>
                    </a:lnTo>
                    <a:lnTo>
                      <a:pt x="2103" y="220"/>
                    </a:lnTo>
                    <a:lnTo>
                      <a:pt x="2105" y="220"/>
                    </a:lnTo>
                    <a:lnTo>
                      <a:pt x="2108" y="220"/>
                    </a:lnTo>
                    <a:lnTo>
                      <a:pt x="2117" y="215"/>
                    </a:lnTo>
                    <a:lnTo>
                      <a:pt x="2122" y="209"/>
                    </a:lnTo>
                    <a:lnTo>
                      <a:pt x="2129" y="204"/>
                    </a:lnTo>
                    <a:lnTo>
                      <a:pt x="2136" y="199"/>
                    </a:lnTo>
                    <a:lnTo>
                      <a:pt x="2150" y="197"/>
                    </a:lnTo>
                    <a:close/>
                    <a:moveTo>
                      <a:pt x="1302" y="134"/>
                    </a:moveTo>
                    <a:lnTo>
                      <a:pt x="1305" y="136"/>
                    </a:lnTo>
                    <a:lnTo>
                      <a:pt x="1307" y="138"/>
                    </a:lnTo>
                    <a:lnTo>
                      <a:pt x="1309" y="138"/>
                    </a:lnTo>
                    <a:lnTo>
                      <a:pt x="1311" y="139"/>
                    </a:lnTo>
                    <a:lnTo>
                      <a:pt x="1311" y="141"/>
                    </a:lnTo>
                    <a:lnTo>
                      <a:pt x="1311" y="143"/>
                    </a:lnTo>
                    <a:lnTo>
                      <a:pt x="1312" y="146"/>
                    </a:lnTo>
                    <a:lnTo>
                      <a:pt x="1316" y="152"/>
                    </a:lnTo>
                    <a:lnTo>
                      <a:pt x="1318" y="157"/>
                    </a:lnTo>
                    <a:lnTo>
                      <a:pt x="1319" y="162"/>
                    </a:lnTo>
                    <a:lnTo>
                      <a:pt x="1321" y="169"/>
                    </a:lnTo>
                    <a:lnTo>
                      <a:pt x="1316" y="171"/>
                    </a:lnTo>
                    <a:lnTo>
                      <a:pt x="1311" y="173"/>
                    </a:lnTo>
                    <a:lnTo>
                      <a:pt x="1305" y="173"/>
                    </a:lnTo>
                    <a:lnTo>
                      <a:pt x="1297" y="174"/>
                    </a:lnTo>
                    <a:lnTo>
                      <a:pt x="1295" y="166"/>
                    </a:lnTo>
                    <a:lnTo>
                      <a:pt x="1293" y="157"/>
                    </a:lnTo>
                    <a:lnTo>
                      <a:pt x="1293" y="146"/>
                    </a:lnTo>
                    <a:lnTo>
                      <a:pt x="1297" y="143"/>
                    </a:lnTo>
                    <a:lnTo>
                      <a:pt x="1298" y="139"/>
                    </a:lnTo>
                    <a:lnTo>
                      <a:pt x="1302" y="134"/>
                    </a:lnTo>
                    <a:close/>
                    <a:moveTo>
                      <a:pt x="1604" y="105"/>
                    </a:moveTo>
                    <a:lnTo>
                      <a:pt x="1611" y="108"/>
                    </a:lnTo>
                    <a:lnTo>
                      <a:pt x="1618" y="112"/>
                    </a:lnTo>
                    <a:lnTo>
                      <a:pt x="1621" y="115"/>
                    </a:lnTo>
                    <a:lnTo>
                      <a:pt x="1626" y="119"/>
                    </a:lnTo>
                    <a:lnTo>
                      <a:pt x="1632" y="124"/>
                    </a:lnTo>
                    <a:lnTo>
                      <a:pt x="1630" y="127"/>
                    </a:lnTo>
                    <a:lnTo>
                      <a:pt x="1630" y="127"/>
                    </a:lnTo>
                    <a:lnTo>
                      <a:pt x="1630" y="129"/>
                    </a:lnTo>
                    <a:lnTo>
                      <a:pt x="1628" y="129"/>
                    </a:lnTo>
                    <a:lnTo>
                      <a:pt x="1628" y="131"/>
                    </a:lnTo>
                    <a:lnTo>
                      <a:pt x="1625" y="134"/>
                    </a:lnTo>
                    <a:lnTo>
                      <a:pt x="1625" y="136"/>
                    </a:lnTo>
                    <a:lnTo>
                      <a:pt x="1623" y="136"/>
                    </a:lnTo>
                    <a:lnTo>
                      <a:pt x="1621" y="136"/>
                    </a:lnTo>
                    <a:lnTo>
                      <a:pt x="1619" y="138"/>
                    </a:lnTo>
                    <a:lnTo>
                      <a:pt x="1616" y="139"/>
                    </a:lnTo>
                    <a:lnTo>
                      <a:pt x="1611" y="134"/>
                    </a:lnTo>
                    <a:lnTo>
                      <a:pt x="1606" y="129"/>
                    </a:lnTo>
                    <a:lnTo>
                      <a:pt x="1599" y="124"/>
                    </a:lnTo>
                    <a:lnTo>
                      <a:pt x="1593" y="120"/>
                    </a:lnTo>
                    <a:lnTo>
                      <a:pt x="1597" y="108"/>
                    </a:lnTo>
                    <a:lnTo>
                      <a:pt x="1600" y="108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2" y="106"/>
                    </a:lnTo>
                    <a:lnTo>
                      <a:pt x="1604" y="105"/>
                    </a:lnTo>
                    <a:close/>
                    <a:moveTo>
                      <a:pt x="989" y="77"/>
                    </a:moveTo>
                    <a:lnTo>
                      <a:pt x="1005" y="87"/>
                    </a:lnTo>
                    <a:lnTo>
                      <a:pt x="1019" y="99"/>
                    </a:lnTo>
                    <a:lnTo>
                      <a:pt x="1033" y="112"/>
                    </a:lnTo>
                    <a:lnTo>
                      <a:pt x="1028" y="112"/>
                    </a:lnTo>
                    <a:lnTo>
                      <a:pt x="1024" y="117"/>
                    </a:lnTo>
                    <a:lnTo>
                      <a:pt x="1021" y="119"/>
                    </a:lnTo>
                    <a:lnTo>
                      <a:pt x="1016" y="119"/>
                    </a:lnTo>
                    <a:lnTo>
                      <a:pt x="1010" y="120"/>
                    </a:lnTo>
                    <a:lnTo>
                      <a:pt x="1002" y="120"/>
                    </a:lnTo>
                    <a:lnTo>
                      <a:pt x="995" y="113"/>
                    </a:lnTo>
                    <a:lnTo>
                      <a:pt x="988" y="108"/>
                    </a:lnTo>
                    <a:lnTo>
                      <a:pt x="979" y="105"/>
                    </a:lnTo>
                    <a:lnTo>
                      <a:pt x="979" y="101"/>
                    </a:lnTo>
                    <a:lnTo>
                      <a:pt x="995" y="92"/>
                    </a:lnTo>
                    <a:lnTo>
                      <a:pt x="993" y="89"/>
                    </a:lnTo>
                    <a:lnTo>
                      <a:pt x="991" y="87"/>
                    </a:lnTo>
                    <a:lnTo>
                      <a:pt x="991" y="84"/>
                    </a:lnTo>
                    <a:lnTo>
                      <a:pt x="989" y="77"/>
                    </a:lnTo>
                    <a:close/>
                    <a:moveTo>
                      <a:pt x="1063" y="0"/>
                    </a:moveTo>
                    <a:lnTo>
                      <a:pt x="1064" y="7"/>
                    </a:lnTo>
                    <a:lnTo>
                      <a:pt x="1064" y="12"/>
                    </a:lnTo>
                    <a:lnTo>
                      <a:pt x="1066" y="14"/>
                    </a:lnTo>
                    <a:lnTo>
                      <a:pt x="1068" y="16"/>
                    </a:lnTo>
                    <a:lnTo>
                      <a:pt x="1070" y="17"/>
                    </a:lnTo>
                    <a:lnTo>
                      <a:pt x="1073" y="21"/>
                    </a:lnTo>
                    <a:lnTo>
                      <a:pt x="1075" y="24"/>
                    </a:lnTo>
                    <a:lnTo>
                      <a:pt x="1073" y="28"/>
                    </a:lnTo>
                    <a:lnTo>
                      <a:pt x="1071" y="33"/>
                    </a:lnTo>
                    <a:lnTo>
                      <a:pt x="1070" y="37"/>
                    </a:lnTo>
                    <a:lnTo>
                      <a:pt x="1068" y="40"/>
                    </a:lnTo>
                    <a:lnTo>
                      <a:pt x="1066" y="47"/>
                    </a:lnTo>
                    <a:lnTo>
                      <a:pt x="1073" y="49"/>
                    </a:lnTo>
                    <a:lnTo>
                      <a:pt x="1077" y="52"/>
                    </a:lnTo>
                    <a:lnTo>
                      <a:pt x="1080" y="56"/>
                    </a:lnTo>
                    <a:lnTo>
                      <a:pt x="1082" y="59"/>
                    </a:lnTo>
                    <a:lnTo>
                      <a:pt x="1082" y="66"/>
                    </a:lnTo>
                    <a:lnTo>
                      <a:pt x="1082" y="73"/>
                    </a:lnTo>
                    <a:lnTo>
                      <a:pt x="1077" y="77"/>
                    </a:lnTo>
                    <a:lnTo>
                      <a:pt x="1073" y="80"/>
                    </a:lnTo>
                    <a:lnTo>
                      <a:pt x="1071" y="85"/>
                    </a:lnTo>
                    <a:lnTo>
                      <a:pt x="1070" y="91"/>
                    </a:lnTo>
                    <a:lnTo>
                      <a:pt x="1066" y="98"/>
                    </a:lnTo>
                    <a:lnTo>
                      <a:pt x="1091" y="98"/>
                    </a:lnTo>
                    <a:lnTo>
                      <a:pt x="1091" y="113"/>
                    </a:lnTo>
                    <a:lnTo>
                      <a:pt x="1094" y="127"/>
                    </a:lnTo>
                    <a:lnTo>
                      <a:pt x="1105" y="127"/>
                    </a:lnTo>
                    <a:lnTo>
                      <a:pt x="1110" y="122"/>
                    </a:lnTo>
                    <a:lnTo>
                      <a:pt x="1115" y="117"/>
                    </a:lnTo>
                    <a:lnTo>
                      <a:pt x="1120" y="112"/>
                    </a:lnTo>
                    <a:lnTo>
                      <a:pt x="1129" y="108"/>
                    </a:lnTo>
                    <a:lnTo>
                      <a:pt x="1129" y="119"/>
                    </a:lnTo>
                    <a:lnTo>
                      <a:pt x="1127" y="133"/>
                    </a:lnTo>
                    <a:lnTo>
                      <a:pt x="1126" y="145"/>
                    </a:lnTo>
                    <a:lnTo>
                      <a:pt x="1126" y="153"/>
                    </a:lnTo>
                    <a:lnTo>
                      <a:pt x="1124" y="159"/>
                    </a:lnTo>
                    <a:lnTo>
                      <a:pt x="1127" y="162"/>
                    </a:lnTo>
                    <a:lnTo>
                      <a:pt x="1129" y="164"/>
                    </a:lnTo>
                    <a:lnTo>
                      <a:pt x="1131" y="166"/>
                    </a:lnTo>
                    <a:lnTo>
                      <a:pt x="1134" y="167"/>
                    </a:lnTo>
                    <a:lnTo>
                      <a:pt x="1139" y="169"/>
                    </a:lnTo>
                    <a:lnTo>
                      <a:pt x="1148" y="155"/>
                    </a:lnTo>
                    <a:lnTo>
                      <a:pt x="1155" y="139"/>
                    </a:lnTo>
                    <a:lnTo>
                      <a:pt x="1155" y="127"/>
                    </a:lnTo>
                    <a:lnTo>
                      <a:pt x="1153" y="115"/>
                    </a:lnTo>
                    <a:lnTo>
                      <a:pt x="1153" y="103"/>
                    </a:lnTo>
                    <a:lnTo>
                      <a:pt x="1157" y="91"/>
                    </a:lnTo>
                    <a:lnTo>
                      <a:pt x="1167" y="82"/>
                    </a:lnTo>
                    <a:lnTo>
                      <a:pt x="1171" y="78"/>
                    </a:lnTo>
                    <a:lnTo>
                      <a:pt x="1174" y="78"/>
                    </a:lnTo>
                    <a:lnTo>
                      <a:pt x="1178" y="80"/>
                    </a:lnTo>
                    <a:lnTo>
                      <a:pt x="1181" y="82"/>
                    </a:lnTo>
                    <a:lnTo>
                      <a:pt x="1183" y="85"/>
                    </a:lnTo>
                    <a:lnTo>
                      <a:pt x="1187" y="89"/>
                    </a:lnTo>
                    <a:lnTo>
                      <a:pt x="1188" y="92"/>
                    </a:lnTo>
                    <a:lnTo>
                      <a:pt x="1192" y="94"/>
                    </a:lnTo>
                    <a:lnTo>
                      <a:pt x="1194" y="98"/>
                    </a:lnTo>
                    <a:lnTo>
                      <a:pt x="1201" y="98"/>
                    </a:lnTo>
                    <a:lnTo>
                      <a:pt x="1209" y="94"/>
                    </a:lnTo>
                    <a:lnTo>
                      <a:pt x="1218" y="92"/>
                    </a:lnTo>
                    <a:lnTo>
                      <a:pt x="1225" y="98"/>
                    </a:lnTo>
                    <a:lnTo>
                      <a:pt x="1225" y="112"/>
                    </a:lnTo>
                    <a:lnTo>
                      <a:pt x="1225" y="119"/>
                    </a:lnTo>
                    <a:lnTo>
                      <a:pt x="1223" y="131"/>
                    </a:lnTo>
                    <a:lnTo>
                      <a:pt x="1222" y="146"/>
                    </a:lnTo>
                    <a:lnTo>
                      <a:pt x="1218" y="164"/>
                    </a:lnTo>
                    <a:lnTo>
                      <a:pt x="1215" y="178"/>
                    </a:lnTo>
                    <a:lnTo>
                      <a:pt x="1213" y="188"/>
                    </a:lnTo>
                    <a:lnTo>
                      <a:pt x="1206" y="188"/>
                    </a:lnTo>
                    <a:lnTo>
                      <a:pt x="1202" y="187"/>
                    </a:lnTo>
                    <a:lnTo>
                      <a:pt x="1199" y="185"/>
                    </a:lnTo>
                    <a:lnTo>
                      <a:pt x="1195" y="183"/>
                    </a:lnTo>
                    <a:lnTo>
                      <a:pt x="1190" y="181"/>
                    </a:lnTo>
                    <a:lnTo>
                      <a:pt x="1190" y="185"/>
                    </a:lnTo>
                    <a:lnTo>
                      <a:pt x="1192" y="187"/>
                    </a:lnTo>
                    <a:lnTo>
                      <a:pt x="1194" y="188"/>
                    </a:lnTo>
                    <a:lnTo>
                      <a:pt x="1195" y="190"/>
                    </a:lnTo>
                    <a:lnTo>
                      <a:pt x="1195" y="192"/>
                    </a:lnTo>
                    <a:lnTo>
                      <a:pt x="1197" y="195"/>
                    </a:lnTo>
                    <a:lnTo>
                      <a:pt x="1197" y="201"/>
                    </a:lnTo>
                    <a:lnTo>
                      <a:pt x="1148" y="204"/>
                    </a:lnTo>
                    <a:lnTo>
                      <a:pt x="1148" y="208"/>
                    </a:lnTo>
                    <a:lnTo>
                      <a:pt x="1152" y="218"/>
                    </a:lnTo>
                    <a:lnTo>
                      <a:pt x="1150" y="229"/>
                    </a:lnTo>
                    <a:lnTo>
                      <a:pt x="1148" y="246"/>
                    </a:lnTo>
                    <a:lnTo>
                      <a:pt x="1139" y="246"/>
                    </a:lnTo>
                    <a:lnTo>
                      <a:pt x="1127" y="239"/>
                    </a:lnTo>
                    <a:lnTo>
                      <a:pt x="1110" y="235"/>
                    </a:lnTo>
                    <a:lnTo>
                      <a:pt x="1110" y="239"/>
                    </a:lnTo>
                    <a:lnTo>
                      <a:pt x="1113" y="239"/>
                    </a:lnTo>
                    <a:lnTo>
                      <a:pt x="1117" y="242"/>
                    </a:lnTo>
                    <a:lnTo>
                      <a:pt x="1119" y="244"/>
                    </a:lnTo>
                    <a:lnTo>
                      <a:pt x="1120" y="246"/>
                    </a:lnTo>
                    <a:lnTo>
                      <a:pt x="1122" y="248"/>
                    </a:lnTo>
                    <a:lnTo>
                      <a:pt x="1124" y="253"/>
                    </a:lnTo>
                    <a:lnTo>
                      <a:pt x="1124" y="258"/>
                    </a:lnTo>
                    <a:lnTo>
                      <a:pt x="1122" y="262"/>
                    </a:lnTo>
                    <a:lnTo>
                      <a:pt x="1119" y="265"/>
                    </a:lnTo>
                    <a:lnTo>
                      <a:pt x="1117" y="269"/>
                    </a:lnTo>
                    <a:lnTo>
                      <a:pt x="1108" y="276"/>
                    </a:lnTo>
                    <a:lnTo>
                      <a:pt x="1101" y="283"/>
                    </a:lnTo>
                    <a:lnTo>
                      <a:pt x="1098" y="291"/>
                    </a:lnTo>
                    <a:lnTo>
                      <a:pt x="1094" y="304"/>
                    </a:lnTo>
                    <a:lnTo>
                      <a:pt x="1087" y="304"/>
                    </a:lnTo>
                    <a:lnTo>
                      <a:pt x="1082" y="302"/>
                    </a:lnTo>
                    <a:lnTo>
                      <a:pt x="1077" y="300"/>
                    </a:lnTo>
                    <a:lnTo>
                      <a:pt x="1073" y="298"/>
                    </a:lnTo>
                    <a:lnTo>
                      <a:pt x="1066" y="297"/>
                    </a:lnTo>
                    <a:lnTo>
                      <a:pt x="1066" y="300"/>
                    </a:lnTo>
                    <a:lnTo>
                      <a:pt x="1075" y="300"/>
                    </a:lnTo>
                    <a:lnTo>
                      <a:pt x="1077" y="304"/>
                    </a:lnTo>
                    <a:lnTo>
                      <a:pt x="1078" y="307"/>
                    </a:lnTo>
                    <a:lnTo>
                      <a:pt x="1080" y="309"/>
                    </a:lnTo>
                    <a:lnTo>
                      <a:pt x="1080" y="312"/>
                    </a:lnTo>
                    <a:lnTo>
                      <a:pt x="1082" y="318"/>
                    </a:lnTo>
                    <a:lnTo>
                      <a:pt x="1082" y="323"/>
                    </a:lnTo>
                    <a:lnTo>
                      <a:pt x="1066" y="328"/>
                    </a:lnTo>
                    <a:lnTo>
                      <a:pt x="1052" y="337"/>
                    </a:lnTo>
                    <a:lnTo>
                      <a:pt x="1043" y="347"/>
                    </a:lnTo>
                    <a:lnTo>
                      <a:pt x="1037" y="363"/>
                    </a:lnTo>
                    <a:lnTo>
                      <a:pt x="1037" y="386"/>
                    </a:lnTo>
                    <a:lnTo>
                      <a:pt x="1043" y="400"/>
                    </a:lnTo>
                    <a:lnTo>
                      <a:pt x="1047" y="419"/>
                    </a:lnTo>
                    <a:lnTo>
                      <a:pt x="1047" y="438"/>
                    </a:lnTo>
                    <a:lnTo>
                      <a:pt x="1066" y="438"/>
                    </a:lnTo>
                    <a:lnTo>
                      <a:pt x="1066" y="447"/>
                    </a:lnTo>
                    <a:lnTo>
                      <a:pt x="1070" y="450"/>
                    </a:lnTo>
                    <a:lnTo>
                      <a:pt x="1070" y="454"/>
                    </a:lnTo>
                    <a:lnTo>
                      <a:pt x="1070" y="457"/>
                    </a:lnTo>
                    <a:lnTo>
                      <a:pt x="1070" y="459"/>
                    </a:lnTo>
                    <a:lnTo>
                      <a:pt x="1070" y="461"/>
                    </a:lnTo>
                    <a:lnTo>
                      <a:pt x="1070" y="462"/>
                    </a:lnTo>
                    <a:lnTo>
                      <a:pt x="1071" y="464"/>
                    </a:lnTo>
                    <a:lnTo>
                      <a:pt x="1077" y="464"/>
                    </a:lnTo>
                    <a:lnTo>
                      <a:pt x="1082" y="466"/>
                    </a:lnTo>
                    <a:lnTo>
                      <a:pt x="1094" y="464"/>
                    </a:lnTo>
                    <a:lnTo>
                      <a:pt x="1106" y="469"/>
                    </a:lnTo>
                    <a:lnTo>
                      <a:pt x="1119" y="478"/>
                    </a:lnTo>
                    <a:lnTo>
                      <a:pt x="1131" y="490"/>
                    </a:lnTo>
                    <a:lnTo>
                      <a:pt x="1141" y="501"/>
                    </a:lnTo>
                    <a:lnTo>
                      <a:pt x="1152" y="508"/>
                    </a:lnTo>
                    <a:lnTo>
                      <a:pt x="1157" y="510"/>
                    </a:lnTo>
                    <a:lnTo>
                      <a:pt x="1160" y="511"/>
                    </a:lnTo>
                    <a:lnTo>
                      <a:pt x="1164" y="510"/>
                    </a:lnTo>
                    <a:lnTo>
                      <a:pt x="1167" y="510"/>
                    </a:lnTo>
                    <a:lnTo>
                      <a:pt x="1169" y="508"/>
                    </a:lnTo>
                    <a:lnTo>
                      <a:pt x="1173" y="506"/>
                    </a:lnTo>
                    <a:lnTo>
                      <a:pt x="1174" y="504"/>
                    </a:lnTo>
                    <a:lnTo>
                      <a:pt x="1178" y="504"/>
                    </a:lnTo>
                    <a:lnTo>
                      <a:pt x="1206" y="511"/>
                    </a:lnTo>
                    <a:lnTo>
                      <a:pt x="1209" y="530"/>
                    </a:lnTo>
                    <a:lnTo>
                      <a:pt x="1213" y="544"/>
                    </a:lnTo>
                    <a:lnTo>
                      <a:pt x="1215" y="555"/>
                    </a:lnTo>
                    <a:lnTo>
                      <a:pt x="1216" y="565"/>
                    </a:lnTo>
                    <a:lnTo>
                      <a:pt x="1220" y="576"/>
                    </a:lnTo>
                    <a:lnTo>
                      <a:pt x="1229" y="588"/>
                    </a:lnTo>
                    <a:lnTo>
                      <a:pt x="1239" y="604"/>
                    </a:lnTo>
                    <a:lnTo>
                      <a:pt x="1242" y="602"/>
                    </a:lnTo>
                    <a:lnTo>
                      <a:pt x="1244" y="602"/>
                    </a:lnTo>
                    <a:lnTo>
                      <a:pt x="1244" y="602"/>
                    </a:lnTo>
                    <a:lnTo>
                      <a:pt x="1246" y="600"/>
                    </a:lnTo>
                    <a:lnTo>
                      <a:pt x="1248" y="600"/>
                    </a:lnTo>
                    <a:lnTo>
                      <a:pt x="1251" y="599"/>
                    </a:lnTo>
                    <a:lnTo>
                      <a:pt x="1253" y="599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7"/>
                    </a:lnTo>
                    <a:lnTo>
                      <a:pt x="1253" y="595"/>
                    </a:lnTo>
                    <a:lnTo>
                      <a:pt x="1255" y="592"/>
                    </a:lnTo>
                    <a:lnTo>
                      <a:pt x="1255" y="581"/>
                    </a:lnTo>
                    <a:lnTo>
                      <a:pt x="1253" y="567"/>
                    </a:lnTo>
                    <a:lnTo>
                      <a:pt x="1249" y="550"/>
                    </a:lnTo>
                    <a:lnTo>
                      <a:pt x="1244" y="534"/>
                    </a:lnTo>
                    <a:lnTo>
                      <a:pt x="1258" y="527"/>
                    </a:lnTo>
                    <a:lnTo>
                      <a:pt x="1272" y="517"/>
                    </a:lnTo>
                    <a:lnTo>
                      <a:pt x="1281" y="503"/>
                    </a:lnTo>
                    <a:lnTo>
                      <a:pt x="1286" y="485"/>
                    </a:lnTo>
                    <a:lnTo>
                      <a:pt x="1288" y="475"/>
                    </a:lnTo>
                    <a:lnTo>
                      <a:pt x="1286" y="459"/>
                    </a:lnTo>
                    <a:lnTo>
                      <a:pt x="1286" y="443"/>
                    </a:lnTo>
                    <a:lnTo>
                      <a:pt x="1279" y="440"/>
                    </a:lnTo>
                    <a:lnTo>
                      <a:pt x="1276" y="438"/>
                    </a:lnTo>
                    <a:lnTo>
                      <a:pt x="1272" y="436"/>
                    </a:lnTo>
                    <a:lnTo>
                      <a:pt x="1269" y="433"/>
                    </a:lnTo>
                    <a:lnTo>
                      <a:pt x="1267" y="427"/>
                    </a:lnTo>
                    <a:lnTo>
                      <a:pt x="1274" y="415"/>
                    </a:lnTo>
                    <a:lnTo>
                      <a:pt x="1277" y="401"/>
                    </a:lnTo>
                    <a:lnTo>
                      <a:pt x="1274" y="386"/>
                    </a:lnTo>
                    <a:lnTo>
                      <a:pt x="1270" y="370"/>
                    </a:lnTo>
                    <a:lnTo>
                      <a:pt x="1265" y="352"/>
                    </a:lnTo>
                    <a:lnTo>
                      <a:pt x="1263" y="335"/>
                    </a:lnTo>
                    <a:lnTo>
                      <a:pt x="1267" y="335"/>
                    </a:lnTo>
                    <a:lnTo>
                      <a:pt x="1267" y="331"/>
                    </a:lnTo>
                    <a:lnTo>
                      <a:pt x="1291" y="335"/>
                    </a:lnTo>
                    <a:lnTo>
                      <a:pt x="1312" y="335"/>
                    </a:lnTo>
                    <a:lnTo>
                      <a:pt x="1335" y="331"/>
                    </a:lnTo>
                    <a:lnTo>
                      <a:pt x="1340" y="340"/>
                    </a:lnTo>
                    <a:lnTo>
                      <a:pt x="1345" y="352"/>
                    </a:lnTo>
                    <a:lnTo>
                      <a:pt x="1351" y="361"/>
                    </a:lnTo>
                    <a:lnTo>
                      <a:pt x="1356" y="365"/>
                    </a:lnTo>
                    <a:lnTo>
                      <a:pt x="1359" y="366"/>
                    </a:lnTo>
                    <a:lnTo>
                      <a:pt x="1365" y="366"/>
                    </a:lnTo>
                    <a:lnTo>
                      <a:pt x="1370" y="368"/>
                    </a:lnTo>
                    <a:lnTo>
                      <a:pt x="1375" y="370"/>
                    </a:lnTo>
                    <a:lnTo>
                      <a:pt x="1379" y="373"/>
                    </a:lnTo>
                    <a:lnTo>
                      <a:pt x="1380" y="382"/>
                    </a:lnTo>
                    <a:lnTo>
                      <a:pt x="1384" y="398"/>
                    </a:lnTo>
                    <a:lnTo>
                      <a:pt x="1386" y="412"/>
                    </a:lnTo>
                    <a:lnTo>
                      <a:pt x="1389" y="422"/>
                    </a:lnTo>
                    <a:lnTo>
                      <a:pt x="1391" y="424"/>
                    </a:lnTo>
                    <a:lnTo>
                      <a:pt x="1394" y="427"/>
                    </a:lnTo>
                    <a:lnTo>
                      <a:pt x="1398" y="429"/>
                    </a:lnTo>
                    <a:lnTo>
                      <a:pt x="1401" y="433"/>
                    </a:lnTo>
                    <a:lnTo>
                      <a:pt x="1407" y="434"/>
                    </a:lnTo>
                    <a:lnTo>
                      <a:pt x="1408" y="438"/>
                    </a:lnTo>
                    <a:lnTo>
                      <a:pt x="1422" y="427"/>
                    </a:lnTo>
                    <a:lnTo>
                      <a:pt x="1433" y="414"/>
                    </a:lnTo>
                    <a:lnTo>
                      <a:pt x="1441" y="400"/>
                    </a:lnTo>
                    <a:lnTo>
                      <a:pt x="1455" y="389"/>
                    </a:lnTo>
                    <a:lnTo>
                      <a:pt x="1457" y="401"/>
                    </a:lnTo>
                    <a:lnTo>
                      <a:pt x="1462" y="408"/>
                    </a:lnTo>
                    <a:lnTo>
                      <a:pt x="1469" y="415"/>
                    </a:lnTo>
                    <a:lnTo>
                      <a:pt x="1476" y="422"/>
                    </a:lnTo>
                    <a:lnTo>
                      <a:pt x="1482" y="431"/>
                    </a:lnTo>
                    <a:lnTo>
                      <a:pt x="1482" y="434"/>
                    </a:lnTo>
                    <a:lnTo>
                      <a:pt x="1482" y="438"/>
                    </a:lnTo>
                    <a:lnTo>
                      <a:pt x="1480" y="440"/>
                    </a:lnTo>
                    <a:lnTo>
                      <a:pt x="1480" y="443"/>
                    </a:lnTo>
                    <a:lnTo>
                      <a:pt x="1478" y="447"/>
                    </a:lnTo>
                    <a:lnTo>
                      <a:pt x="1480" y="450"/>
                    </a:lnTo>
                    <a:lnTo>
                      <a:pt x="1482" y="454"/>
                    </a:lnTo>
                    <a:lnTo>
                      <a:pt x="1483" y="455"/>
                    </a:lnTo>
                    <a:lnTo>
                      <a:pt x="1487" y="455"/>
                    </a:lnTo>
                    <a:lnTo>
                      <a:pt x="1490" y="455"/>
                    </a:lnTo>
                    <a:lnTo>
                      <a:pt x="1492" y="455"/>
                    </a:lnTo>
                    <a:lnTo>
                      <a:pt x="1496" y="455"/>
                    </a:lnTo>
                    <a:lnTo>
                      <a:pt x="1497" y="457"/>
                    </a:lnTo>
                    <a:lnTo>
                      <a:pt x="1503" y="471"/>
                    </a:lnTo>
                    <a:lnTo>
                      <a:pt x="1503" y="482"/>
                    </a:lnTo>
                    <a:lnTo>
                      <a:pt x="1501" y="492"/>
                    </a:lnTo>
                    <a:lnTo>
                      <a:pt x="1504" y="501"/>
                    </a:lnTo>
                    <a:lnTo>
                      <a:pt x="1517" y="511"/>
                    </a:lnTo>
                    <a:lnTo>
                      <a:pt x="1506" y="532"/>
                    </a:lnTo>
                    <a:lnTo>
                      <a:pt x="1494" y="550"/>
                    </a:lnTo>
                    <a:lnTo>
                      <a:pt x="1497" y="550"/>
                    </a:lnTo>
                    <a:lnTo>
                      <a:pt x="1508" y="539"/>
                    </a:lnTo>
                    <a:lnTo>
                      <a:pt x="1518" y="530"/>
                    </a:lnTo>
                    <a:lnTo>
                      <a:pt x="1527" y="520"/>
                    </a:lnTo>
                    <a:lnTo>
                      <a:pt x="1539" y="523"/>
                    </a:lnTo>
                    <a:lnTo>
                      <a:pt x="1546" y="530"/>
                    </a:lnTo>
                    <a:lnTo>
                      <a:pt x="1553" y="539"/>
                    </a:lnTo>
                    <a:lnTo>
                      <a:pt x="1555" y="553"/>
                    </a:lnTo>
                    <a:lnTo>
                      <a:pt x="1571" y="553"/>
                    </a:lnTo>
                    <a:lnTo>
                      <a:pt x="1571" y="558"/>
                    </a:lnTo>
                    <a:lnTo>
                      <a:pt x="1572" y="562"/>
                    </a:lnTo>
                    <a:lnTo>
                      <a:pt x="1572" y="567"/>
                    </a:lnTo>
                    <a:lnTo>
                      <a:pt x="1574" y="572"/>
                    </a:lnTo>
                    <a:lnTo>
                      <a:pt x="1572" y="578"/>
                    </a:lnTo>
                    <a:lnTo>
                      <a:pt x="1572" y="581"/>
                    </a:lnTo>
                    <a:lnTo>
                      <a:pt x="1572" y="585"/>
                    </a:lnTo>
                    <a:lnTo>
                      <a:pt x="1574" y="586"/>
                    </a:lnTo>
                    <a:lnTo>
                      <a:pt x="1574" y="590"/>
                    </a:lnTo>
                    <a:lnTo>
                      <a:pt x="1574" y="592"/>
                    </a:lnTo>
                    <a:lnTo>
                      <a:pt x="1574" y="595"/>
                    </a:lnTo>
                    <a:lnTo>
                      <a:pt x="1555" y="609"/>
                    </a:lnTo>
                    <a:lnTo>
                      <a:pt x="1534" y="618"/>
                    </a:lnTo>
                    <a:lnTo>
                      <a:pt x="1510" y="623"/>
                    </a:lnTo>
                    <a:lnTo>
                      <a:pt x="1485" y="626"/>
                    </a:lnTo>
                    <a:lnTo>
                      <a:pt x="1461" y="630"/>
                    </a:lnTo>
                    <a:lnTo>
                      <a:pt x="1436" y="633"/>
                    </a:lnTo>
                    <a:lnTo>
                      <a:pt x="1415" y="640"/>
                    </a:lnTo>
                    <a:lnTo>
                      <a:pt x="1396" y="649"/>
                    </a:lnTo>
                    <a:lnTo>
                      <a:pt x="1382" y="665"/>
                    </a:lnTo>
                    <a:lnTo>
                      <a:pt x="1386" y="665"/>
                    </a:lnTo>
                    <a:lnTo>
                      <a:pt x="1403" y="653"/>
                    </a:lnTo>
                    <a:lnTo>
                      <a:pt x="1424" y="644"/>
                    </a:lnTo>
                    <a:lnTo>
                      <a:pt x="1447" y="639"/>
                    </a:lnTo>
                    <a:lnTo>
                      <a:pt x="1448" y="642"/>
                    </a:lnTo>
                    <a:lnTo>
                      <a:pt x="1450" y="646"/>
                    </a:lnTo>
                    <a:lnTo>
                      <a:pt x="1452" y="647"/>
                    </a:lnTo>
                    <a:lnTo>
                      <a:pt x="1455" y="649"/>
                    </a:lnTo>
                    <a:lnTo>
                      <a:pt x="1459" y="651"/>
                    </a:lnTo>
                    <a:lnTo>
                      <a:pt x="1462" y="654"/>
                    </a:lnTo>
                    <a:lnTo>
                      <a:pt x="1457" y="663"/>
                    </a:lnTo>
                    <a:lnTo>
                      <a:pt x="1454" y="670"/>
                    </a:lnTo>
                    <a:lnTo>
                      <a:pt x="1452" y="677"/>
                    </a:lnTo>
                    <a:lnTo>
                      <a:pt x="1450" y="688"/>
                    </a:lnTo>
                    <a:lnTo>
                      <a:pt x="1464" y="695"/>
                    </a:lnTo>
                    <a:lnTo>
                      <a:pt x="1473" y="705"/>
                    </a:lnTo>
                    <a:lnTo>
                      <a:pt x="1480" y="715"/>
                    </a:lnTo>
                    <a:lnTo>
                      <a:pt x="1489" y="726"/>
                    </a:lnTo>
                    <a:lnTo>
                      <a:pt x="1489" y="729"/>
                    </a:lnTo>
                    <a:lnTo>
                      <a:pt x="1489" y="731"/>
                    </a:lnTo>
                    <a:lnTo>
                      <a:pt x="1487" y="731"/>
                    </a:lnTo>
                    <a:lnTo>
                      <a:pt x="1487" y="733"/>
                    </a:lnTo>
                    <a:lnTo>
                      <a:pt x="1485" y="735"/>
                    </a:lnTo>
                    <a:lnTo>
                      <a:pt x="1475" y="747"/>
                    </a:lnTo>
                    <a:lnTo>
                      <a:pt x="1461" y="757"/>
                    </a:lnTo>
                    <a:lnTo>
                      <a:pt x="1443" y="764"/>
                    </a:lnTo>
                    <a:lnTo>
                      <a:pt x="1443" y="749"/>
                    </a:lnTo>
                    <a:lnTo>
                      <a:pt x="1452" y="743"/>
                    </a:lnTo>
                    <a:lnTo>
                      <a:pt x="1459" y="738"/>
                    </a:lnTo>
                    <a:lnTo>
                      <a:pt x="1466" y="729"/>
                    </a:lnTo>
                    <a:lnTo>
                      <a:pt x="1459" y="726"/>
                    </a:lnTo>
                    <a:lnTo>
                      <a:pt x="1459" y="722"/>
                    </a:lnTo>
                    <a:lnTo>
                      <a:pt x="1457" y="722"/>
                    </a:lnTo>
                    <a:lnTo>
                      <a:pt x="1455" y="722"/>
                    </a:lnTo>
                    <a:lnTo>
                      <a:pt x="1455" y="722"/>
                    </a:lnTo>
                    <a:lnTo>
                      <a:pt x="1455" y="724"/>
                    </a:lnTo>
                    <a:lnTo>
                      <a:pt x="1455" y="726"/>
                    </a:lnTo>
                    <a:lnTo>
                      <a:pt x="1455" y="726"/>
                    </a:lnTo>
                    <a:lnTo>
                      <a:pt x="1443" y="735"/>
                    </a:lnTo>
                    <a:lnTo>
                      <a:pt x="1427" y="742"/>
                    </a:lnTo>
                    <a:lnTo>
                      <a:pt x="1414" y="747"/>
                    </a:lnTo>
                    <a:lnTo>
                      <a:pt x="1400" y="754"/>
                    </a:lnTo>
                    <a:lnTo>
                      <a:pt x="1387" y="763"/>
                    </a:lnTo>
                    <a:lnTo>
                      <a:pt x="1379" y="775"/>
                    </a:lnTo>
                    <a:lnTo>
                      <a:pt x="1373" y="792"/>
                    </a:lnTo>
                    <a:lnTo>
                      <a:pt x="1379" y="794"/>
                    </a:lnTo>
                    <a:lnTo>
                      <a:pt x="1386" y="796"/>
                    </a:lnTo>
                    <a:lnTo>
                      <a:pt x="1389" y="799"/>
                    </a:lnTo>
                    <a:lnTo>
                      <a:pt x="1382" y="799"/>
                    </a:lnTo>
                    <a:lnTo>
                      <a:pt x="1372" y="808"/>
                    </a:lnTo>
                    <a:lnTo>
                      <a:pt x="1358" y="811"/>
                    </a:lnTo>
                    <a:lnTo>
                      <a:pt x="1345" y="813"/>
                    </a:lnTo>
                    <a:lnTo>
                      <a:pt x="1331" y="815"/>
                    </a:lnTo>
                    <a:lnTo>
                      <a:pt x="1321" y="843"/>
                    </a:lnTo>
                    <a:lnTo>
                      <a:pt x="1309" y="873"/>
                    </a:lnTo>
                    <a:lnTo>
                      <a:pt x="1305" y="869"/>
                    </a:lnTo>
                    <a:lnTo>
                      <a:pt x="1304" y="867"/>
                    </a:lnTo>
                    <a:lnTo>
                      <a:pt x="1300" y="866"/>
                    </a:lnTo>
                    <a:lnTo>
                      <a:pt x="1298" y="864"/>
                    </a:lnTo>
                    <a:lnTo>
                      <a:pt x="1293" y="860"/>
                    </a:lnTo>
                    <a:lnTo>
                      <a:pt x="1293" y="869"/>
                    </a:lnTo>
                    <a:lnTo>
                      <a:pt x="1295" y="873"/>
                    </a:lnTo>
                    <a:lnTo>
                      <a:pt x="1298" y="883"/>
                    </a:lnTo>
                    <a:lnTo>
                      <a:pt x="1302" y="895"/>
                    </a:lnTo>
                    <a:lnTo>
                      <a:pt x="1305" y="906"/>
                    </a:lnTo>
                    <a:lnTo>
                      <a:pt x="1305" y="911"/>
                    </a:lnTo>
                    <a:lnTo>
                      <a:pt x="1291" y="920"/>
                    </a:lnTo>
                    <a:lnTo>
                      <a:pt x="1276" y="928"/>
                    </a:lnTo>
                    <a:lnTo>
                      <a:pt x="1260" y="939"/>
                    </a:lnTo>
                    <a:lnTo>
                      <a:pt x="1244" y="949"/>
                    </a:lnTo>
                    <a:lnTo>
                      <a:pt x="1234" y="963"/>
                    </a:lnTo>
                    <a:lnTo>
                      <a:pt x="1229" y="981"/>
                    </a:lnTo>
                    <a:lnTo>
                      <a:pt x="1223" y="995"/>
                    </a:lnTo>
                    <a:lnTo>
                      <a:pt x="1225" y="1012"/>
                    </a:lnTo>
                    <a:lnTo>
                      <a:pt x="1230" y="1031"/>
                    </a:lnTo>
                    <a:lnTo>
                      <a:pt x="1237" y="1051"/>
                    </a:lnTo>
                    <a:lnTo>
                      <a:pt x="1244" y="1070"/>
                    </a:lnTo>
                    <a:lnTo>
                      <a:pt x="1248" y="1087"/>
                    </a:lnTo>
                    <a:lnTo>
                      <a:pt x="1244" y="1087"/>
                    </a:lnTo>
                    <a:lnTo>
                      <a:pt x="1244" y="1091"/>
                    </a:lnTo>
                    <a:lnTo>
                      <a:pt x="1232" y="1087"/>
                    </a:lnTo>
                    <a:lnTo>
                      <a:pt x="1227" y="1072"/>
                    </a:lnTo>
                    <a:lnTo>
                      <a:pt x="1218" y="1052"/>
                    </a:lnTo>
                    <a:lnTo>
                      <a:pt x="1208" y="1031"/>
                    </a:lnTo>
                    <a:lnTo>
                      <a:pt x="1197" y="1016"/>
                    </a:lnTo>
                    <a:lnTo>
                      <a:pt x="1187" y="1007"/>
                    </a:lnTo>
                    <a:lnTo>
                      <a:pt x="1174" y="1005"/>
                    </a:lnTo>
                    <a:lnTo>
                      <a:pt x="1159" y="998"/>
                    </a:lnTo>
                    <a:lnTo>
                      <a:pt x="1141" y="991"/>
                    </a:lnTo>
                    <a:lnTo>
                      <a:pt x="1120" y="988"/>
                    </a:lnTo>
                    <a:lnTo>
                      <a:pt x="1120" y="991"/>
                    </a:lnTo>
                    <a:lnTo>
                      <a:pt x="1117" y="991"/>
                    </a:lnTo>
                    <a:lnTo>
                      <a:pt x="1119" y="997"/>
                    </a:lnTo>
                    <a:lnTo>
                      <a:pt x="1122" y="1002"/>
                    </a:lnTo>
                    <a:lnTo>
                      <a:pt x="1124" y="1005"/>
                    </a:lnTo>
                    <a:lnTo>
                      <a:pt x="1126" y="1009"/>
                    </a:lnTo>
                    <a:lnTo>
                      <a:pt x="1129" y="1014"/>
                    </a:lnTo>
                    <a:lnTo>
                      <a:pt x="1113" y="1014"/>
                    </a:lnTo>
                    <a:lnTo>
                      <a:pt x="1101" y="1009"/>
                    </a:lnTo>
                    <a:lnTo>
                      <a:pt x="1085" y="1005"/>
                    </a:lnTo>
                    <a:lnTo>
                      <a:pt x="1070" y="1005"/>
                    </a:lnTo>
                    <a:lnTo>
                      <a:pt x="1054" y="1007"/>
                    </a:lnTo>
                    <a:lnTo>
                      <a:pt x="1043" y="1010"/>
                    </a:lnTo>
                    <a:lnTo>
                      <a:pt x="1031" y="1016"/>
                    </a:lnTo>
                    <a:lnTo>
                      <a:pt x="1021" y="1023"/>
                    </a:lnTo>
                    <a:lnTo>
                      <a:pt x="1014" y="1033"/>
                    </a:lnTo>
                    <a:lnTo>
                      <a:pt x="1010" y="1042"/>
                    </a:lnTo>
                    <a:lnTo>
                      <a:pt x="1012" y="1049"/>
                    </a:lnTo>
                    <a:lnTo>
                      <a:pt x="1012" y="1058"/>
                    </a:lnTo>
                    <a:lnTo>
                      <a:pt x="1009" y="1068"/>
                    </a:lnTo>
                    <a:lnTo>
                      <a:pt x="1002" y="1091"/>
                    </a:lnTo>
                    <a:lnTo>
                      <a:pt x="1002" y="1108"/>
                    </a:lnTo>
                    <a:lnTo>
                      <a:pt x="1003" y="1126"/>
                    </a:lnTo>
                    <a:lnTo>
                      <a:pt x="1010" y="1143"/>
                    </a:lnTo>
                    <a:lnTo>
                      <a:pt x="1021" y="1164"/>
                    </a:lnTo>
                    <a:lnTo>
                      <a:pt x="1033" y="1166"/>
                    </a:lnTo>
                    <a:lnTo>
                      <a:pt x="1040" y="1168"/>
                    </a:lnTo>
                    <a:lnTo>
                      <a:pt x="1043" y="1171"/>
                    </a:lnTo>
                    <a:lnTo>
                      <a:pt x="1047" y="1173"/>
                    </a:lnTo>
                    <a:lnTo>
                      <a:pt x="1052" y="1175"/>
                    </a:lnTo>
                    <a:lnTo>
                      <a:pt x="1061" y="1171"/>
                    </a:lnTo>
                    <a:lnTo>
                      <a:pt x="1075" y="1164"/>
                    </a:lnTo>
                    <a:lnTo>
                      <a:pt x="1078" y="1162"/>
                    </a:lnTo>
                    <a:lnTo>
                      <a:pt x="1080" y="1162"/>
                    </a:lnTo>
                    <a:lnTo>
                      <a:pt x="1084" y="1162"/>
                    </a:lnTo>
                    <a:lnTo>
                      <a:pt x="1084" y="1162"/>
                    </a:lnTo>
                    <a:lnTo>
                      <a:pt x="1085" y="1162"/>
                    </a:lnTo>
                    <a:lnTo>
                      <a:pt x="1087" y="1162"/>
                    </a:lnTo>
                    <a:lnTo>
                      <a:pt x="1087" y="1161"/>
                    </a:lnTo>
                    <a:lnTo>
                      <a:pt x="1091" y="1157"/>
                    </a:lnTo>
                    <a:lnTo>
                      <a:pt x="1092" y="1152"/>
                    </a:lnTo>
                    <a:lnTo>
                      <a:pt x="1094" y="1147"/>
                    </a:lnTo>
                    <a:lnTo>
                      <a:pt x="1096" y="1141"/>
                    </a:lnTo>
                    <a:lnTo>
                      <a:pt x="1098" y="1138"/>
                    </a:lnTo>
                    <a:lnTo>
                      <a:pt x="1106" y="1129"/>
                    </a:lnTo>
                    <a:lnTo>
                      <a:pt x="1117" y="1124"/>
                    </a:lnTo>
                    <a:lnTo>
                      <a:pt x="1133" y="1122"/>
                    </a:lnTo>
                    <a:lnTo>
                      <a:pt x="1134" y="1126"/>
                    </a:lnTo>
                    <a:lnTo>
                      <a:pt x="1136" y="1127"/>
                    </a:lnTo>
                    <a:lnTo>
                      <a:pt x="1136" y="1129"/>
                    </a:lnTo>
                    <a:lnTo>
                      <a:pt x="1138" y="1129"/>
                    </a:lnTo>
                    <a:lnTo>
                      <a:pt x="1138" y="1127"/>
                    </a:lnTo>
                    <a:lnTo>
                      <a:pt x="1139" y="1127"/>
                    </a:lnTo>
                    <a:lnTo>
                      <a:pt x="1143" y="1127"/>
                    </a:lnTo>
                    <a:lnTo>
                      <a:pt x="1148" y="1126"/>
                    </a:lnTo>
                    <a:lnTo>
                      <a:pt x="1148" y="1141"/>
                    </a:lnTo>
                    <a:lnTo>
                      <a:pt x="1141" y="1148"/>
                    </a:lnTo>
                    <a:lnTo>
                      <a:pt x="1136" y="1161"/>
                    </a:lnTo>
                    <a:lnTo>
                      <a:pt x="1131" y="1178"/>
                    </a:lnTo>
                    <a:lnTo>
                      <a:pt x="1126" y="1194"/>
                    </a:lnTo>
                    <a:lnTo>
                      <a:pt x="1120" y="1206"/>
                    </a:lnTo>
                    <a:lnTo>
                      <a:pt x="1138" y="1206"/>
                    </a:lnTo>
                    <a:lnTo>
                      <a:pt x="1153" y="1204"/>
                    </a:lnTo>
                    <a:lnTo>
                      <a:pt x="1167" y="1204"/>
                    </a:lnTo>
                    <a:lnTo>
                      <a:pt x="1180" y="1206"/>
                    </a:lnTo>
                    <a:lnTo>
                      <a:pt x="1188" y="1211"/>
                    </a:lnTo>
                    <a:lnTo>
                      <a:pt x="1195" y="1222"/>
                    </a:lnTo>
                    <a:lnTo>
                      <a:pt x="1197" y="1237"/>
                    </a:lnTo>
                    <a:lnTo>
                      <a:pt x="1194" y="1248"/>
                    </a:lnTo>
                    <a:lnTo>
                      <a:pt x="1190" y="1262"/>
                    </a:lnTo>
                    <a:lnTo>
                      <a:pt x="1190" y="1276"/>
                    </a:lnTo>
                    <a:lnTo>
                      <a:pt x="1199" y="1285"/>
                    </a:lnTo>
                    <a:lnTo>
                      <a:pt x="1204" y="1291"/>
                    </a:lnTo>
                    <a:lnTo>
                      <a:pt x="1211" y="1298"/>
                    </a:lnTo>
                    <a:lnTo>
                      <a:pt x="1222" y="1304"/>
                    </a:lnTo>
                    <a:lnTo>
                      <a:pt x="1235" y="1307"/>
                    </a:lnTo>
                    <a:lnTo>
                      <a:pt x="1242" y="1298"/>
                    </a:lnTo>
                    <a:lnTo>
                      <a:pt x="1251" y="1295"/>
                    </a:lnTo>
                    <a:lnTo>
                      <a:pt x="1267" y="1295"/>
                    </a:lnTo>
                    <a:lnTo>
                      <a:pt x="1269" y="1298"/>
                    </a:lnTo>
                    <a:lnTo>
                      <a:pt x="1272" y="1302"/>
                    </a:lnTo>
                    <a:lnTo>
                      <a:pt x="1274" y="1304"/>
                    </a:lnTo>
                    <a:lnTo>
                      <a:pt x="1276" y="1304"/>
                    </a:lnTo>
                    <a:lnTo>
                      <a:pt x="1281" y="1305"/>
                    </a:lnTo>
                    <a:lnTo>
                      <a:pt x="1286" y="1307"/>
                    </a:lnTo>
                    <a:lnTo>
                      <a:pt x="1293" y="1293"/>
                    </a:lnTo>
                    <a:lnTo>
                      <a:pt x="1302" y="1283"/>
                    </a:lnTo>
                    <a:lnTo>
                      <a:pt x="1312" y="1274"/>
                    </a:lnTo>
                    <a:lnTo>
                      <a:pt x="1325" y="1267"/>
                    </a:lnTo>
                    <a:lnTo>
                      <a:pt x="1344" y="1264"/>
                    </a:lnTo>
                    <a:lnTo>
                      <a:pt x="1347" y="1262"/>
                    </a:lnTo>
                    <a:lnTo>
                      <a:pt x="1349" y="1262"/>
                    </a:lnTo>
                    <a:lnTo>
                      <a:pt x="1352" y="1262"/>
                    </a:lnTo>
                    <a:lnTo>
                      <a:pt x="1354" y="1262"/>
                    </a:lnTo>
                    <a:lnTo>
                      <a:pt x="1358" y="1264"/>
                    </a:lnTo>
                    <a:lnTo>
                      <a:pt x="1363" y="1264"/>
                    </a:lnTo>
                    <a:lnTo>
                      <a:pt x="1361" y="1267"/>
                    </a:lnTo>
                    <a:lnTo>
                      <a:pt x="1361" y="1271"/>
                    </a:lnTo>
                    <a:lnTo>
                      <a:pt x="1359" y="1271"/>
                    </a:lnTo>
                    <a:lnTo>
                      <a:pt x="1359" y="1272"/>
                    </a:lnTo>
                    <a:lnTo>
                      <a:pt x="1361" y="1272"/>
                    </a:lnTo>
                    <a:lnTo>
                      <a:pt x="1363" y="1274"/>
                    </a:lnTo>
                    <a:lnTo>
                      <a:pt x="1366" y="1276"/>
                    </a:lnTo>
                    <a:lnTo>
                      <a:pt x="1366" y="1272"/>
                    </a:lnTo>
                    <a:lnTo>
                      <a:pt x="1370" y="1269"/>
                    </a:lnTo>
                    <a:lnTo>
                      <a:pt x="1372" y="1267"/>
                    </a:lnTo>
                    <a:lnTo>
                      <a:pt x="1373" y="1265"/>
                    </a:lnTo>
                    <a:lnTo>
                      <a:pt x="1375" y="1264"/>
                    </a:lnTo>
                    <a:lnTo>
                      <a:pt x="1379" y="1262"/>
                    </a:lnTo>
                    <a:lnTo>
                      <a:pt x="1382" y="1260"/>
                    </a:lnTo>
                    <a:lnTo>
                      <a:pt x="1398" y="1274"/>
                    </a:lnTo>
                    <a:lnTo>
                      <a:pt x="1419" y="1281"/>
                    </a:lnTo>
                    <a:lnTo>
                      <a:pt x="1440" y="1283"/>
                    </a:lnTo>
                    <a:lnTo>
                      <a:pt x="1464" y="1281"/>
                    </a:lnTo>
                    <a:lnTo>
                      <a:pt x="1489" y="1279"/>
                    </a:lnTo>
                    <a:lnTo>
                      <a:pt x="1489" y="1283"/>
                    </a:lnTo>
                    <a:lnTo>
                      <a:pt x="1489" y="1285"/>
                    </a:lnTo>
                    <a:lnTo>
                      <a:pt x="1487" y="1286"/>
                    </a:lnTo>
                    <a:lnTo>
                      <a:pt x="1487" y="1286"/>
                    </a:lnTo>
                    <a:lnTo>
                      <a:pt x="1487" y="1288"/>
                    </a:lnTo>
                    <a:lnTo>
                      <a:pt x="1485" y="1291"/>
                    </a:lnTo>
                    <a:lnTo>
                      <a:pt x="1497" y="1295"/>
                    </a:lnTo>
                    <a:lnTo>
                      <a:pt x="1504" y="1300"/>
                    </a:lnTo>
                    <a:lnTo>
                      <a:pt x="1511" y="1305"/>
                    </a:lnTo>
                    <a:lnTo>
                      <a:pt x="1523" y="1311"/>
                    </a:lnTo>
                    <a:lnTo>
                      <a:pt x="1523" y="1321"/>
                    </a:lnTo>
                    <a:lnTo>
                      <a:pt x="1536" y="1325"/>
                    </a:lnTo>
                    <a:lnTo>
                      <a:pt x="1544" y="1326"/>
                    </a:lnTo>
                    <a:lnTo>
                      <a:pt x="1551" y="1333"/>
                    </a:lnTo>
                    <a:lnTo>
                      <a:pt x="1555" y="1344"/>
                    </a:lnTo>
                    <a:lnTo>
                      <a:pt x="1576" y="1346"/>
                    </a:lnTo>
                    <a:lnTo>
                      <a:pt x="1593" y="1347"/>
                    </a:lnTo>
                    <a:lnTo>
                      <a:pt x="1616" y="1349"/>
                    </a:lnTo>
                    <a:lnTo>
                      <a:pt x="1632" y="1370"/>
                    </a:lnTo>
                    <a:lnTo>
                      <a:pt x="1651" y="1389"/>
                    </a:lnTo>
                    <a:lnTo>
                      <a:pt x="1672" y="1405"/>
                    </a:lnTo>
                    <a:lnTo>
                      <a:pt x="1696" y="1417"/>
                    </a:lnTo>
                    <a:lnTo>
                      <a:pt x="1695" y="1424"/>
                    </a:lnTo>
                    <a:lnTo>
                      <a:pt x="1691" y="1428"/>
                    </a:lnTo>
                    <a:lnTo>
                      <a:pt x="1688" y="1433"/>
                    </a:lnTo>
                    <a:lnTo>
                      <a:pt x="1684" y="1436"/>
                    </a:lnTo>
                    <a:lnTo>
                      <a:pt x="1681" y="1442"/>
                    </a:lnTo>
                    <a:lnTo>
                      <a:pt x="1703" y="1442"/>
                    </a:lnTo>
                    <a:lnTo>
                      <a:pt x="1724" y="1449"/>
                    </a:lnTo>
                    <a:lnTo>
                      <a:pt x="1728" y="1461"/>
                    </a:lnTo>
                    <a:lnTo>
                      <a:pt x="1733" y="1459"/>
                    </a:lnTo>
                    <a:lnTo>
                      <a:pt x="1736" y="1457"/>
                    </a:lnTo>
                    <a:lnTo>
                      <a:pt x="1742" y="1459"/>
                    </a:lnTo>
                    <a:lnTo>
                      <a:pt x="1743" y="1459"/>
                    </a:lnTo>
                    <a:lnTo>
                      <a:pt x="1747" y="1461"/>
                    </a:lnTo>
                    <a:lnTo>
                      <a:pt x="1750" y="1463"/>
                    </a:lnTo>
                    <a:lnTo>
                      <a:pt x="1754" y="1464"/>
                    </a:lnTo>
                    <a:lnTo>
                      <a:pt x="1808" y="1468"/>
                    </a:lnTo>
                    <a:lnTo>
                      <a:pt x="1813" y="1473"/>
                    </a:lnTo>
                    <a:lnTo>
                      <a:pt x="1817" y="1483"/>
                    </a:lnTo>
                    <a:lnTo>
                      <a:pt x="1818" y="1492"/>
                    </a:lnTo>
                    <a:lnTo>
                      <a:pt x="1824" y="1499"/>
                    </a:lnTo>
                    <a:lnTo>
                      <a:pt x="1832" y="1501"/>
                    </a:lnTo>
                    <a:lnTo>
                      <a:pt x="1841" y="1501"/>
                    </a:lnTo>
                    <a:lnTo>
                      <a:pt x="1848" y="1499"/>
                    </a:lnTo>
                    <a:lnTo>
                      <a:pt x="1853" y="1506"/>
                    </a:lnTo>
                    <a:lnTo>
                      <a:pt x="1859" y="1511"/>
                    </a:lnTo>
                    <a:lnTo>
                      <a:pt x="1862" y="1517"/>
                    </a:lnTo>
                    <a:lnTo>
                      <a:pt x="1864" y="1524"/>
                    </a:lnTo>
                    <a:lnTo>
                      <a:pt x="1866" y="1532"/>
                    </a:lnTo>
                    <a:lnTo>
                      <a:pt x="1853" y="1548"/>
                    </a:lnTo>
                    <a:lnTo>
                      <a:pt x="1839" y="1567"/>
                    </a:lnTo>
                    <a:lnTo>
                      <a:pt x="1825" y="1588"/>
                    </a:lnTo>
                    <a:lnTo>
                      <a:pt x="1813" y="1609"/>
                    </a:lnTo>
                    <a:lnTo>
                      <a:pt x="1805" y="1625"/>
                    </a:lnTo>
                    <a:lnTo>
                      <a:pt x="1805" y="1635"/>
                    </a:lnTo>
                    <a:lnTo>
                      <a:pt x="1806" y="1649"/>
                    </a:lnTo>
                    <a:lnTo>
                      <a:pt x="1810" y="1665"/>
                    </a:lnTo>
                    <a:lnTo>
                      <a:pt x="1808" y="1679"/>
                    </a:lnTo>
                    <a:lnTo>
                      <a:pt x="1805" y="1688"/>
                    </a:lnTo>
                    <a:lnTo>
                      <a:pt x="1798" y="1702"/>
                    </a:lnTo>
                    <a:lnTo>
                      <a:pt x="1789" y="1717"/>
                    </a:lnTo>
                    <a:lnTo>
                      <a:pt x="1780" y="1733"/>
                    </a:lnTo>
                    <a:lnTo>
                      <a:pt x="1771" y="1745"/>
                    </a:lnTo>
                    <a:lnTo>
                      <a:pt x="1766" y="1752"/>
                    </a:lnTo>
                    <a:lnTo>
                      <a:pt x="1756" y="1756"/>
                    </a:lnTo>
                    <a:lnTo>
                      <a:pt x="1740" y="1758"/>
                    </a:lnTo>
                    <a:lnTo>
                      <a:pt x="1724" y="1759"/>
                    </a:lnTo>
                    <a:lnTo>
                      <a:pt x="1709" y="1763"/>
                    </a:lnTo>
                    <a:lnTo>
                      <a:pt x="1695" y="1768"/>
                    </a:lnTo>
                    <a:lnTo>
                      <a:pt x="1686" y="1778"/>
                    </a:lnTo>
                    <a:lnTo>
                      <a:pt x="1682" y="1784"/>
                    </a:lnTo>
                    <a:lnTo>
                      <a:pt x="1682" y="1787"/>
                    </a:lnTo>
                    <a:lnTo>
                      <a:pt x="1682" y="1791"/>
                    </a:lnTo>
                    <a:lnTo>
                      <a:pt x="1684" y="1796"/>
                    </a:lnTo>
                    <a:lnTo>
                      <a:pt x="1686" y="1801"/>
                    </a:lnTo>
                    <a:lnTo>
                      <a:pt x="1674" y="1801"/>
                    </a:lnTo>
                    <a:lnTo>
                      <a:pt x="1672" y="1824"/>
                    </a:lnTo>
                    <a:lnTo>
                      <a:pt x="1668" y="1843"/>
                    </a:lnTo>
                    <a:lnTo>
                      <a:pt x="1661" y="1859"/>
                    </a:lnTo>
                    <a:lnTo>
                      <a:pt x="1654" y="1874"/>
                    </a:lnTo>
                    <a:lnTo>
                      <a:pt x="1647" y="1894"/>
                    </a:lnTo>
                    <a:lnTo>
                      <a:pt x="1642" y="1894"/>
                    </a:lnTo>
                    <a:lnTo>
                      <a:pt x="1642" y="1887"/>
                    </a:lnTo>
                    <a:lnTo>
                      <a:pt x="1642" y="1883"/>
                    </a:lnTo>
                    <a:lnTo>
                      <a:pt x="1640" y="1878"/>
                    </a:lnTo>
                    <a:lnTo>
                      <a:pt x="1639" y="1874"/>
                    </a:lnTo>
                    <a:lnTo>
                      <a:pt x="1637" y="1876"/>
                    </a:lnTo>
                    <a:lnTo>
                      <a:pt x="1637" y="1876"/>
                    </a:lnTo>
                    <a:lnTo>
                      <a:pt x="1635" y="1876"/>
                    </a:lnTo>
                    <a:lnTo>
                      <a:pt x="1633" y="1878"/>
                    </a:lnTo>
                    <a:lnTo>
                      <a:pt x="1632" y="1878"/>
                    </a:lnTo>
                    <a:lnTo>
                      <a:pt x="1623" y="1899"/>
                    </a:lnTo>
                    <a:lnTo>
                      <a:pt x="1613" y="1913"/>
                    </a:lnTo>
                    <a:lnTo>
                      <a:pt x="1602" y="1925"/>
                    </a:lnTo>
                    <a:lnTo>
                      <a:pt x="1590" y="1939"/>
                    </a:lnTo>
                    <a:lnTo>
                      <a:pt x="1565" y="1934"/>
                    </a:lnTo>
                    <a:lnTo>
                      <a:pt x="1543" y="1929"/>
                    </a:lnTo>
                    <a:lnTo>
                      <a:pt x="1543" y="1936"/>
                    </a:lnTo>
                    <a:lnTo>
                      <a:pt x="1555" y="1943"/>
                    </a:lnTo>
                    <a:lnTo>
                      <a:pt x="1560" y="1953"/>
                    </a:lnTo>
                    <a:lnTo>
                      <a:pt x="1562" y="1963"/>
                    </a:lnTo>
                    <a:lnTo>
                      <a:pt x="1560" y="1976"/>
                    </a:lnTo>
                    <a:lnTo>
                      <a:pt x="1558" y="1990"/>
                    </a:lnTo>
                    <a:lnTo>
                      <a:pt x="1527" y="1991"/>
                    </a:lnTo>
                    <a:lnTo>
                      <a:pt x="1501" y="1998"/>
                    </a:lnTo>
                    <a:lnTo>
                      <a:pt x="1499" y="2002"/>
                    </a:lnTo>
                    <a:lnTo>
                      <a:pt x="1497" y="2007"/>
                    </a:lnTo>
                    <a:lnTo>
                      <a:pt x="1497" y="2014"/>
                    </a:lnTo>
                    <a:lnTo>
                      <a:pt x="1497" y="2021"/>
                    </a:lnTo>
                    <a:lnTo>
                      <a:pt x="1496" y="2025"/>
                    </a:lnTo>
                    <a:lnTo>
                      <a:pt x="1496" y="2026"/>
                    </a:lnTo>
                    <a:lnTo>
                      <a:pt x="1496" y="2030"/>
                    </a:lnTo>
                    <a:lnTo>
                      <a:pt x="1496" y="2033"/>
                    </a:lnTo>
                    <a:lnTo>
                      <a:pt x="1497" y="2040"/>
                    </a:lnTo>
                    <a:lnTo>
                      <a:pt x="1489" y="2040"/>
                    </a:lnTo>
                    <a:lnTo>
                      <a:pt x="1478" y="2042"/>
                    </a:lnTo>
                    <a:lnTo>
                      <a:pt x="1464" y="2042"/>
                    </a:lnTo>
                    <a:lnTo>
                      <a:pt x="1450" y="2044"/>
                    </a:lnTo>
                    <a:lnTo>
                      <a:pt x="1450" y="2051"/>
                    </a:lnTo>
                    <a:lnTo>
                      <a:pt x="1457" y="2054"/>
                    </a:lnTo>
                    <a:lnTo>
                      <a:pt x="1462" y="2058"/>
                    </a:lnTo>
                    <a:lnTo>
                      <a:pt x="1466" y="2059"/>
                    </a:lnTo>
                    <a:lnTo>
                      <a:pt x="1469" y="2061"/>
                    </a:lnTo>
                    <a:lnTo>
                      <a:pt x="1473" y="2065"/>
                    </a:lnTo>
                    <a:lnTo>
                      <a:pt x="1475" y="2068"/>
                    </a:lnTo>
                    <a:lnTo>
                      <a:pt x="1478" y="2073"/>
                    </a:lnTo>
                    <a:lnTo>
                      <a:pt x="1471" y="2075"/>
                    </a:lnTo>
                    <a:lnTo>
                      <a:pt x="1466" y="2077"/>
                    </a:lnTo>
                    <a:lnTo>
                      <a:pt x="1461" y="2079"/>
                    </a:lnTo>
                    <a:lnTo>
                      <a:pt x="1457" y="2080"/>
                    </a:lnTo>
                    <a:lnTo>
                      <a:pt x="1455" y="2086"/>
                    </a:lnTo>
                    <a:lnTo>
                      <a:pt x="1450" y="2096"/>
                    </a:lnTo>
                    <a:lnTo>
                      <a:pt x="1447" y="2107"/>
                    </a:lnTo>
                    <a:lnTo>
                      <a:pt x="1443" y="2117"/>
                    </a:lnTo>
                    <a:lnTo>
                      <a:pt x="1440" y="2119"/>
                    </a:lnTo>
                    <a:lnTo>
                      <a:pt x="1438" y="2119"/>
                    </a:lnTo>
                    <a:lnTo>
                      <a:pt x="1433" y="2121"/>
                    </a:lnTo>
                    <a:lnTo>
                      <a:pt x="1427" y="2121"/>
                    </a:lnTo>
                    <a:lnTo>
                      <a:pt x="1427" y="2126"/>
                    </a:lnTo>
                    <a:lnTo>
                      <a:pt x="1427" y="2129"/>
                    </a:lnTo>
                    <a:lnTo>
                      <a:pt x="1427" y="2131"/>
                    </a:lnTo>
                    <a:lnTo>
                      <a:pt x="1426" y="2133"/>
                    </a:lnTo>
                    <a:lnTo>
                      <a:pt x="1427" y="2135"/>
                    </a:lnTo>
                    <a:lnTo>
                      <a:pt x="1427" y="2136"/>
                    </a:lnTo>
                    <a:lnTo>
                      <a:pt x="1431" y="2143"/>
                    </a:lnTo>
                    <a:lnTo>
                      <a:pt x="1434" y="2149"/>
                    </a:lnTo>
                    <a:lnTo>
                      <a:pt x="1440" y="2152"/>
                    </a:lnTo>
                    <a:lnTo>
                      <a:pt x="1445" y="2155"/>
                    </a:lnTo>
                    <a:lnTo>
                      <a:pt x="1450" y="2159"/>
                    </a:lnTo>
                    <a:lnTo>
                      <a:pt x="1447" y="2171"/>
                    </a:lnTo>
                    <a:lnTo>
                      <a:pt x="1433" y="2178"/>
                    </a:lnTo>
                    <a:lnTo>
                      <a:pt x="1419" y="2192"/>
                    </a:lnTo>
                    <a:lnTo>
                      <a:pt x="1407" y="2210"/>
                    </a:lnTo>
                    <a:lnTo>
                      <a:pt x="1398" y="2227"/>
                    </a:lnTo>
                    <a:lnTo>
                      <a:pt x="1393" y="2243"/>
                    </a:lnTo>
                    <a:lnTo>
                      <a:pt x="1398" y="2248"/>
                    </a:lnTo>
                    <a:lnTo>
                      <a:pt x="1403" y="2253"/>
                    </a:lnTo>
                    <a:lnTo>
                      <a:pt x="1407" y="2258"/>
                    </a:lnTo>
                    <a:lnTo>
                      <a:pt x="1408" y="2267"/>
                    </a:lnTo>
                    <a:lnTo>
                      <a:pt x="1400" y="2269"/>
                    </a:lnTo>
                    <a:lnTo>
                      <a:pt x="1387" y="2276"/>
                    </a:lnTo>
                    <a:lnTo>
                      <a:pt x="1375" y="2286"/>
                    </a:lnTo>
                    <a:lnTo>
                      <a:pt x="1366" y="2297"/>
                    </a:lnTo>
                    <a:lnTo>
                      <a:pt x="1365" y="2300"/>
                    </a:lnTo>
                    <a:lnTo>
                      <a:pt x="1363" y="2304"/>
                    </a:lnTo>
                    <a:lnTo>
                      <a:pt x="1363" y="2307"/>
                    </a:lnTo>
                    <a:lnTo>
                      <a:pt x="1363" y="2313"/>
                    </a:lnTo>
                    <a:lnTo>
                      <a:pt x="1366" y="2313"/>
                    </a:lnTo>
                    <a:lnTo>
                      <a:pt x="1366" y="2309"/>
                    </a:lnTo>
                    <a:lnTo>
                      <a:pt x="1377" y="2297"/>
                    </a:lnTo>
                    <a:lnTo>
                      <a:pt x="1386" y="2285"/>
                    </a:lnTo>
                    <a:lnTo>
                      <a:pt x="1389" y="2286"/>
                    </a:lnTo>
                    <a:lnTo>
                      <a:pt x="1391" y="2286"/>
                    </a:lnTo>
                    <a:lnTo>
                      <a:pt x="1391" y="2288"/>
                    </a:lnTo>
                    <a:lnTo>
                      <a:pt x="1391" y="2288"/>
                    </a:lnTo>
                    <a:lnTo>
                      <a:pt x="1393" y="2290"/>
                    </a:lnTo>
                    <a:lnTo>
                      <a:pt x="1396" y="2299"/>
                    </a:lnTo>
                    <a:lnTo>
                      <a:pt x="1398" y="2309"/>
                    </a:lnTo>
                    <a:lnTo>
                      <a:pt x="1400" y="2321"/>
                    </a:lnTo>
                    <a:lnTo>
                      <a:pt x="1401" y="2332"/>
                    </a:lnTo>
                    <a:lnTo>
                      <a:pt x="1407" y="2332"/>
                    </a:lnTo>
                    <a:lnTo>
                      <a:pt x="1408" y="2332"/>
                    </a:lnTo>
                    <a:lnTo>
                      <a:pt x="1412" y="2332"/>
                    </a:lnTo>
                    <a:lnTo>
                      <a:pt x="1412" y="2334"/>
                    </a:lnTo>
                    <a:lnTo>
                      <a:pt x="1414" y="2334"/>
                    </a:lnTo>
                    <a:lnTo>
                      <a:pt x="1414" y="2335"/>
                    </a:lnTo>
                    <a:lnTo>
                      <a:pt x="1417" y="2339"/>
                    </a:lnTo>
                    <a:lnTo>
                      <a:pt x="1414" y="2341"/>
                    </a:lnTo>
                    <a:lnTo>
                      <a:pt x="1412" y="2342"/>
                    </a:lnTo>
                    <a:lnTo>
                      <a:pt x="1412" y="2344"/>
                    </a:lnTo>
                    <a:lnTo>
                      <a:pt x="1410" y="2344"/>
                    </a:lnTo>
                    <a:lnTo>
                      <a:pt x="1408" y="2346"/>
                    </a:lnTo>
                    <a:lnTo>
                      <a:pt x="1405" y="2347"/>
                    </a:lnTo>
                    <a:lnTo>
                      <a:pt x="1389" y="2351"/>
                    </a:lnTo>
                    <a:lnTo>
                      <a:pt x="1373" y="2347"/>
                    </a:lnTo>
                    <a:lnTo>
                      <a:pt x="1358" y="2339"/>
                    </a:lnTo>
                    <a:lnTo>
                      <a:pt x="1342" y="2327"/>
                    </a:lnTo>
                    <a:lnTo>
                      <a:pt x="1328" y="2313"/>
                    </a:lnTo>
                    <a:lnTo>
                      <a:pt x="1318" y="2299"/>
                    </a:lnTo>
                    <a:lnTo>
                      <a:pt x="1312" y="2285"/>
                    </a:lnTo>
                    <a:lnTo>
                      <a:pt x="1316" y="2285"/>
                    </a:lnTo>
                    <a:lnTo>
                      <a:pt x="1328" y="2297"/>
                    </a:lnTo>
                    <a:lnTo>
                      <a:pt x="1340" y="2307"/>
                    </a:lnTo>
                    <a:lnTo>
                      <a:pt x="1354" y="2316"/>
                    </a:lnTo>
                    <a:lnTo>
                      <a:pt x="1354" y="2309"/>
                    </a:lnTo>
                    <a:lnTo>
                      <a:pt x="1335" y="2299"/>
                    </a:lnTo>
                    <a:lnTo>
                      <a:pt x="1319" y="2285"/>
                    </a:lnTo>
                    <a:lnTo>
                      <a:pt x="1309" y="2265"/>
                    </a:lnTo>
                    <a:lnTo>
                      <a:pt x="1302" y="2243"/>
                    </a:lnTo>
                    <a:lnTo>
                      <a:pt x="1298" y="2220"/>
                    </a:lnTo>
                    <a:lnTo>
                      <a:pt x="1300" y="2194"/>
                    </a:lnTo>
                    <a:lnTo>
                      <a:pt x="1302" y="2169"/>
                    </a:lnTo>
                    <a:lnTo>
                      <a:pt x="1307" y="2147"/>
                    </a:lnTo>
                    <a:lnTo>
                      <a:pt x="1314" y="2126"/>
                    </a:lnTo>
                    <a:lnTo>
                      <a:pt x="1321" y="2108"/>
                    </a:lnTo>
                    <a:lnTo>
                      <a:pt x="1331" y="2108"/>
                    </a:lnTo>
                    <a:lnTo>
                      <a:pt x="1340" y="2073"/>
                    </a:lnTo>
                    <a:lnTo>
                      <a:pt x="1335" y="2073"/>
                    </a:lnTo>
                    <a:lnTo>
                      <a:pt x="1335" y="2070"/>
                    </a:lnTo>
                    <a:lnTo>
                      <a:pt x="1331" y="2073"/>
                    </a:lnTo>
                    <a:lnTo>
                      <a:pt x="1328" y="2077"/>
                    </a:lnTo>
                    <a:lnTo>
                      <a:pt x="1326" y="2080"/>
                    </a:lnTo>
                    <a:lnTo>
                      <a:pt x="1323" y="2084"/>
                    </a:lnTo>
                    <a:lnTo>
                      <a:pt x="1316" y="2086"/>
                    </a:lnTo>
                    <a:lnTo>
                      <a:pt x="1316" y="2082"/>
                    </a:lnTo>
                    <a:lnTo>
                      <a:pt x="1328" y="2009"/>
                    </a:lnTo>
                    <a:lnTo>
                      <a:pt x="1326" y="2002"/>
                    </a:lnTo>
                    <a:lnTo>
                      <a:pt x="1323" y="1990"/>
                    </a:lnTo>
                    <a:lnTo>
                      <a:pt x="1325" y="1979"/>
                    </a:lnTo>
                    <a:lnTo>
                      <a:pt x="1337" y="1937"/>
                    </a:lnTo>
                    <a:lnTo>
                      <a:pt x="1347" y="1894"/>
                    </a:lnTo>
                    <a:lnTo>
                      <a:pt x="1356" y="1847"/>
                    </a:lnTo>
                    <a:lnTo>
                      <a:pt x="1366" y="1801"/>
                    </a:lnTo>
                    <a:lnTo>
                      <a:pt x="1372" y="1771"/>
                    </a:lnTo>
                    <a:lnTo>
                      <a:pt x="1373" y="1740"/>
                    </a:lnTo>
                    <a:lnTo>
                      <a:pt x="1375" y="1710"/>
                    </a:lnTo>
                    <a:lnTo>
                      <a:pt x="1379" y="1682"/>
                    </a:lnTo>
                    <a:lnTo>
                      <a:pt x="1344" y="1669"/>
                    </a:lnTo>
                    <a:lnTo>
                      <a:pt x="1314" y="1649"/>
                    </a:lnTo>
                    <a:lnTo>
                      <a:pt x="1290" y="1623"/>
                    </a:lnTo>
                    <a:lnTo>
                      <a:pt x="1270" y="1595"/>
                    </a:lnTo>
                    <a:lnTo>
                      <a:pt x="1263" y="1579"/>
                    </a:lnTo>
                    <a:lnTo>
                      <a:pt x="1258" y="1564"/>
                    </a:lnTo>
                    <a:lnTo>
                      <a:pt x="1253" y="1546"/>
                    </a:lnTo>
                    <a:lnTo>
                      <a:pt x="1246" y="1532"/>
                    </a:lnTo>
                    <a:lnTo>
                      <a:pt x="1235" y="1522"/>
                    </a:lnTo>
                    <a:lnTo>
                      <a:pt x="1232" y="1518"/>
                    </a:lnTo>
                    <a:lnTo>
                      <a:pt x="1227" y="1518"/>
                    </a:lnTo>
                    <a:lnTo>
                      <a:pt x="1223" y="1517"/>
                    </a:lnTo>
                    <a:lnTo>
                      <a:pt x="1220" y="1513"/>
                    </a:lnTo>
                    <a:lnTo>
                      <a:pt x="1216" y="1510"/>
                    </a:lnTo>
                    <a:lnTo>
                      <a:pt x="1220" y="1503"/>
                    </a:lnTo>
                    <a:lnTo>
                      <a:pt x="1220" y="1497"/>
                    </a:lnTo>
                    <a:lnTo>
                      <a:pt x="1220" y="1490"/>
                    </a:lnTo>
                    <a:lnTo>
                      <a:pt x="1220" y="1483"/>
                    </a:lnTo>
                    <a:lnTo>
                      <a:pt x="1229" y="1478"/>
                    </a:lnTo>
                    <a:lnTo>
                      <a:pt x="1235" y="1473"/>
                    </a:lnTo>
                    <a:lnTo>
                      <a:pt x="1244" y="1468"/>
                    </a:lnTo>
                    <a:lnTo>
                      <a:pt x="1244" y="1464"/>
                    </a:lnTo>
                    <a:lnTo>
                      <a:pt x="1235" y="1464"/>
                    </a:lnTo>
                    <a:lnTo>
                      <a:pt x="1230" y="1463"/>
                    </a:lnTo>
                    <a:lnTo>
                      <a:pt x="1225" y="1463"/>
                    </a:lnTo>
                    <a:lnTo>
                      <a:pt x="1220" y="1461"/>
                    </a:lnTo>
                    <a:lnTo>
                      <a:pt x="1227" y="1445"/>
                    </a:lnTo>
                    <a:lnTo>
                      <a:pt x="1232" y="1429"/>
                    </a:lnTo>
                    <a:lnTo>
                      <a:pt x="1239" y="1414"/>
                    </a:lnTo>
                    <a:lnTo>
                      <a:pt x="1251" y="1401"/>
                    </a:lnTo>
                    <a:lnTo>
                      <a:pt x="1265" y="1389"/>
                    </a:lnTo>
                    <a:lnTo>
                      <a:pt x="1277" y="1375"/>
                    </a:lnTo>
                    <a:lnTo>
                      <a:pt x="1276" y="1365"/>
                    </a:lnTo>
                    <a:lnTo>
                      <a:pt x="1276" y="1351"/>
                    </a:lnTo>
                    <a:lnTo>
                      <a:pt x="1274" y="1337"/>
                    </a:lnTo>
                    <a:lnTo>
                      <a:pt x="1269" y="1328"/>
                    </a:lnTo>
                    <a:lnTo>
                      <a:pt x="1262" y="1318"/>
                    </a:lnTo>
                    <a:lnTo>
                      <a:pt x="1255" y="1307"/>
                    </a:lnTo>
                    <a:lnTo>
                      <a:pt x="1248" y="1307"/>
                    </a:lnTo>
                    <a:lnTo>
                      <a:pt x="1246" y="1309"/>
                    </a:lnTo>
                    <a:lnTo>
                      <a:pt x="1244" y="1311"/>
                    </a:lnTo>
                    <a:lnTo>
                      <a:pt x="1242" y="1312"/>
                    </a:lnTo>
                    <a:lnTo>
                      <a:pt x="1239" y="1314"/>
                    </a:lnTo>
                    <a:lnTo>
                      <a:pt x="1241" y="1318"/>
                    </a:lnTo>
                    <a:lnTo>
                      <a:pt x="1241" y="1321"/>
                    </a:lnTo>
                    <a:lnTo>
                      <a:pt x="1241" y="1321"/>
                    </a:lnTo>
                    <a:lnTo>
                      <a:pt x="1241" y="1323"/>
                    </a:lnTo>
                    <a:lnTo>
                      <a:pt x="1241" y="1323"/>
                    </a:lnTo>
                    <a:lnTo>
                      <a:pt x="1239" y="1326"/>
                    </a:lnTo>
                    <a:lnTo>
                      <a:pt x="1237" y="1326"/>
                    </a:lnTo>
                    <a:lnTo>
                      <a:pt x="1235" y="1328"/>
                    </a:lnTo>
                    <a:lnTo>
                      <a:pt x="1234" y="1328"/>
                    </a:lnTo>
                    <a:lnTo>
                      <a:pt x="1232" y="1328"/>
                    </a:lnTo>
                    <a:lnTo>
                      <a:pt x="1229" y="1330"/>
                    </a:lnTo>
                    <a:lnTo>
                      <a:pt x="1220" y="1323"/>
                    </a:lnTo>
                    <a:lnTo>
                      <a:pt x="1204" y="1314"/>
                    </a:lnTo>
                    <a:lnTo>
                      <a:pt x="1188" y="1305"/>
                    </a:lnTo>
                    <a:lnTo>
                      <a:pt x="1173" y="1298"/>
                    </a:lnTo>
                    <a:lnTo>
                      <a:pt x="1162" y="1295"/>
                    </a:lnTo>
                    <a:lnTo>
                      <a:pt x="1153" y="1274"/>
                    </a:lnTo>
                    <a:lnTo>
                      <a:pt x="1145" y="1262"/>
                    </a:lnTo>
                    <a:lnTo>
                      <a:pt x="1136" y="1253"/>
                    </a:lnTo>
                    <a:lnTo>
                      <a:pt x="1127" y="1250"/>
                    </a:lnTo>
                    <a:lnTo>
                      <a:pt x="1113" y="1246"/>
                    </a:lnTo>
                    <a:lnTo>
                      <a:pt x="1098" y="1241"/>
                    </a:lnTo>
                    <a:lnTo>
                      <a:pt x="1078" y="1234"/>
                    </a:lnTo>
                    <a:lnTo>
                      <a:pt x="1066" y="1225"/>
                    </a:lnTo>
                    <a:lnTo>
                      <a:pt x="1056" y="1216"/>
                    </a:lnTo>
                    <a:lnTo>
                      <a:pt x="1040" y="1209"/>
                    </a:lnTo>
                    <a:lnTo>
                      <a:pt x="1030" y="1209"/>
                    </a:lnTo>
                    <a:lnTo>
                      <a:pt x="1023" y="1213"/>
                    </a:lnTo>
                    <a:lnTo>
                      <a:pt x="1017" y="1216"/>
                    </a:lnTo>
                    <a:lnTo>
                      <a:pt x="1010" y="1220"/>
                    </a:lnTo>
                    <a:lnTo>
                      <a:pt x="1002" y="1218"/>
                    </a:lnTo>
                    <a:lnTo>
                      <a:pt x="998" y="1216"/>
                    </a:lnTo>
                    <a:lnTo>
                      <a:pt x="995" y="1213"/>
                    </a:lnTo>
                    <a:lnTo>
                      <a:pt x="991" y="1209"/>
                    </a:lnTo>
                    <a:lnTo>
                      <a:pt x="986" y="1204"/>
                    </a:lnTo>
                    <a:lnTo>
                      <a:pt x="982" y="1201"/>
                    </a:lnTo>
                    <a:lnTo>
                      <a:pt x="979" y="1199"/>
                    </a:lnTo>
                    <a:lnTo>
                      <a:pt x="956" y="1195"/>
                    </a:lnTo>
                    <a:lnTo>
                      <a:pt x="953" y="1192"/>
                    </a:lnTo>
                    <a:lnTo>
                      <a:pt x="949" y="1189"/>
                    </a:lnTo>
                    <a:lnTo>
                      <a:pt x="946" y="1185"/>
                    </a:lnTo>
                    <a:lnTo>
                      <a:pt x="942" y="1182"/>
                    </a:lnTo>
                    <a:lnTo>
                      <a:pt x="941" y="1180"/>
                    </a:lnTo>
                    <a:lnTo>
                      <a:pt x="921" y="1183"/>
                    </a:lnTo>
                    <a:lnTo>
                      <a:pt x="918" y="1182"/>
                    </a:lnTo>
                    <a:lnTo>
                      <a:pt x="913" y="1175"/>
                    </a:lnTo>
                    <a:lnTo>
                      <a:pt x="904" y="1168"/>
                    </a:lnTo>
                    <a:lnTo>
                      <a:pt x="897" y="1159"/>
                    </a:lnTo>
                    <a:lnTo>
                      <a:pt x="890" y="1152"/>
                    </a:lnTo>
                    <a:lnTo>
                      <a:pt x="886" y="1148"/>
                    </a:lnTo>
                    <a:lnTo>
                      <a:pt x="893" y="1126"/>
                    </a:lnTo>
                    <a:lnTo>
                      <a:pt x="874" y="1105"/>
                    </a:lnTo>
                    <a:lnTo>
                      <a:pt x="857" y="1082"/>
                    </a:lnTo>
                    <a:lnTo>
                      <a:pt x="839" y="1058"/>
                    </a:lnTo>
                    <a:lnTo>
                      <a:pt x="822" y="1033"/>
                    </a:lnTo>
                    <a:lnTo>
                      <a:pt x="818" y="1031"/>
                    </a:lnTo>
                    <a:lnTo>
                      <a:pt x="813" y="1030"/>
                    </a:lnTo>
                    <a:lnTo>
                      <a:pt x="810" y="1030"/>
                    </a:lnTo>
                    <a:lnTo>
                      <a:pt x="804" y="1028"/>
                    </a:lnTo>
                    <a:lnTo>
                      <a:pt x="803" y="1026"/>
                    </a:lnTo>
                    <a:lnTo>
                      <a:pt x="796" y="1017"/>
                    </a:lnTo>
                    <a:lnTo>
                      <a:pt x="792" y="1007"/>
                    </a:lnTo>
                    <a:lnTo>
                      <a:pt x="789" y="997"/>
                    </a:lnTo>
                    <a:lnTo>
                      <a:pt x="783" y="986"/>
                    </a:lnTo>
                    <a:lnTo>
                      <a:pt x="775" y="981"/>
                    </a:lnTo>
                    <a:lnTo>
                      <a:pt x="771" y="977"/>
                    </a:lnTo>
                    <a:lnTo>
                      <a:pt x="768" y="974"/>
                    </a:lnTo>
                    <a:lnTo>
                      <a:pt x="764" y="972"/>
                    </a:lnTo>
                    <a:lnTo>
                      <a:pt x="764" y="991"/>
                    </a:lnTo>
                    <a:lnTo>
                      <a:pt x="769" y="998"/>
                    </a:lnTo>
                    <a:lnTo>
                      <a:pt x="780" y="1010"/>
                    </a:lnTo>
                    <a:lnTo>
                      <a:pt x="790" y="1024"/>
                    </a:lnTo>
                    <a:lnTo>
                      <a:pt x="803" y="1042"/>
                    </a:lnTo>
                    <a:lnTo>
                      <a:pt x="813" y="1059"/>
                    </a:lnTo>
                    <a:lnTo>
                      <a:pt x="824" y="1077"/>
                    </a:lnTo>
                    <a:lnTo>
                      <a:pt x="832" y="1093"/>
                    </a:lnTo>
                    <a:lnTo>
                      <a:pt x="836" y="1103"/>
                    </a:lnTo>
                    <a:lnTo>
                      <a:pt x="836" y="1110"/>
                    </a:lnTo>
                    <a:lnTo>
                      <a:pt x="834" y="1113"/>
                    </a:lnTo>
                    <a:lnTo>
                      <a:pt x="832" y="1115"/>
                    </a:lnTo>
                    <a:lnTo>
                      <a:pt x="832" y="1117"/>
                    </a:lnTo>
                    <a:lnTo>
                      <a:pt x="829" y="1119"/>
                    </a:lnTo>
                    <a:lnTo>
                      <a:pt x="829" y="1112"/>
                    </a:lnTo>
                    <a:lnTo>
                      <a:pt x="827" y="1106"/>
                    </a:lnTo>
                    <a:lnTo>
                      <a:pt x="827" y="1103"/>
                    </a:lnTo>
                    <a:lnTo>
                      <a:pt x="825" y="1099"/>
                    </a:lnTo>
                    <a:lnTo>
                      <a:pt x="822" y="1099"/>
                    </a:lnTo>
                    <a:lnTo>
                      <a:pt x="820" y="1099"/>
                    </a:lnTo>
                    <a:lnTo>
                      <a:pt x="818" y="1099"/>
                    </a:lnTo>
                    <a:lnTo>
                      <a:pt x="817" y="1099"/>
                    </a:lnTo>
                    <a:lnTo>
                      <a:pt x="815" y="1099"/>
                    </a:lnTo>
                    <a:lnTo>
                      <a:pt x="810" y="1099"/>
                    </a:lnTo>
                    <a:lnTo>
                      <a:pt x="806" y="1087"/>
                    </a:lnTo>
                    <a:lnTo>
                      <a:pt x="803" y="1075"/>
                    </a:lnTo>
                    <a:lnTo>
                      <a:pt x="797" y="1065"/>
                    </a:lnTo>
                    <a:lnTo>
                      <a:pt x="789" y="1056"/>
                    </a:lnTo>
                    <a:lnTo>
                      <a:pt x="778" y="1049"/>
                    </a:lnTo>
                    <a:lnTo>
                      <a:pt x="768" y="1042"/>
                    </a:lnTo>
                    <a:lnTo>
                      <a:pt x="759" y="1030"/>
                    </a:lnTo>
                    <a:lnTo>
                      <a:pt x="762" y="1028"/>
                    </a:lnTo>
                    <a:lnTo>
                      <a:pt x="764" y="1028"/>
                    </a:lnTo>
                    <a:lnTo>
                      <a:pt x="764" y="1028"/>
                    </a:lnTo>
                    <a:lnTo>
                      <a:pt x="766" y="1028"/>
                    </a:lnTo>
                    <a:lnTo>
                      <a:pt x="766" y="1026"/>
                    </a:lnTo>
                    <a:lnTo>
                      <a:pt x="766" y="1024"/>
                    </a:lnTo>
                    <a:lnTo>
                      <a:pt x="768" y="1023"/>
                    </a:lnTo>
                    <a:lnTo>
                      <a:pt x="755" y="1014"/>
                    </a:lnTo>
                    <a:lnTo>
                      <a:pt x="749" y="1003"/>
                    </a:lnTo>
                    <a:lnTo>
                      <a:pt x="743" y="991"/>
                    </a:lnTo>
                    <a:lnTo>
                      <a:pt x="740" y="977"/>
                    </a:lnTo>
                    <a:lnTo>
                      <a:pt x="733" y="965"/>
                    </a:lnTo>
                    <a:lnTo>
                      <a:pt x="724" y="955"/>
                    </a:lnTo>
                    <a:lnTo>
                      <a:pt x="714" y="949"/>
                    </a:lnTo>
                    <a:lnTo>
                      <a:pt x="701" y="944"/>
                    </a:lnTo>
                    <a:lnTo>
                      <a:pt x="691" y="937"/>
                    </a:lnTo>
                    <a:lnTo>
                      <a:pt x="684" y="928"/>
                    </a:lnTo>
                    <a:lnTo>
                      <a:pt x="680" y="918"/>
                    </a:lnTo>
                    <a:lnTo>
                      <a:pt x="675" y="907"/>
                    </a:lnTo>
                    <a:lnTo>
                      <a:pt x="663" y="890"/>
                    </a:lnTo>
                    <a:lnTo>
                      <a:pt x="653" y="878"/>
                    </a:lnTo>
                    <a:lnTo>
                      <a:pt x="642" y="867"/>
                    </a:lnTo>
                    <a:lnTo>
                      <a:pt x="635" y="855"/>
                    </a:lnTo>
                    <a:lnTo>
                      <a:pt x="630" y="839"/>
                    </a:lnTo>
                    <a:lnTo>
                      <a:pt x="626" y="818"/>
                    </a:lnTo>
                    <a:lnTo>
                      <a:pt x="625" y="789"/>
                    </a:lnTo>
                    <a:lnTo>
                      <a:pt x="625" y="782"/>
                    </a:lnTo>
                    <a:lnTo>
                      <a:pt x="626" y="768"/>
                    </a:lnTo>
                    <a:lnTo>
                      <a:pt x="626" y="749"/>
                    </a:lnTo>
                    <a:lnTo>
                      <a:pt x="626" y="726"/>
                    </a:lnTo>
                    <a:lnTo>
                      <a:pt x="626" y="705"/>
                    </a:lnTo>
                    <a:lnTo>
                      <a:pt x="628" y="688"/>
                    </a:lnTo>
                    <a:lnTo>
                      <a:pt x="630" y="677"/>
                    </a:lnTo>
                    <a:lnTo>
                      <a:pt x="635" y="675"/>
                    </a:lnTo>
                    <a:lnTo>
                      <a:pt x="639" y="675"/>
                    </a:lnTo>
                    <a:lnTo>
                      <a:pt x="642" y="675"/>
                    </a:lnTo>
                    <a:lnTo>
                      <a:pt x="646" y="675"/>
                    </a:lnTo>
                    <a:lnTo>
                      <a:pt x="649" y="677"/>
                    </a:lnTo>
                    <a:lnTo>
                      <a:pt x="651" y="681"/>
                    </a:lnTo>
                    <a:lnTo>
                      <a:pt x="654" y="684"/>
                    </a:lnTo>
                    <a:lnTo>
                      <a:pt x="656" y="688"/>
                    </a:lnTo>
                    <a:lnTo>
                      <a:pt x="656" y="668"/>
                    </a:lnTo>
                    <a:lnTo>
                      <a:pt x="644" y="654"/>
                    </a:lnTo>
                    <a:lnTo>
                      <a:pt x="630" y="640"/>
                    </a:lnTo>
                    <a:lnTo>
                      <a:pt x="614" y="630"/>
                    </a:lnTo>
                    <a:lnTo>
                      <a:pt x="614" y="639"/>
                    </a:lnTo>
                    <a:lnTo>
                      <a:pt x="621" y="644"/>
                    </a:lnTo>
                    <a:lnTo>
                      <a:pt x="628" y="649"/>
                    </a:lnTo>
                    <a:lnTo>
                      <a:pt x="635" y="654"/>
                    </a:lnTo>
                    <a:lnTo>
                      <a:pt x="640" y="661"/>
                    </a:lnTo>
                    <a:lnTo>
                      <a:pt x="640" y="665"/>
                    </a:lnTo>
                    <a:lnTo>
                      <a:pt x="639" y="665"/>
                    </a:lnTo>
                    <a:lnTo>
                      <a:pt x="639" y="667"/>
                    </a:lnTo>
                    <a:lnTo>
                      <a:pt x="639" y="667"/>
                    </a:lnTo>
                    <a:lnTo>
                      <a:pt x="637" y="668"/>
                    </a:lnTo>
                    <a:lnTo>
                      <a:pt x="633" y="670"/>
                    </a:lnTo>
                    <a:lnTo>
                      <a:pt x="632" y="672"/>
                    </a:lnTo>
                    <a:lnTo>
                      <a:pt x="626" y="672"/>
                    </a:lnTo>
                    <a:lnTo>
                      <a:pt x="621" y="672"/>
                    </a:lnTo>
                    <a:lnTo>
                      <a:pt x="619" y="672"/>
                    </a:lnTo>
                    <a:lnTo>
                      <a:pt x="619" y="670"/>
                    </a:lnTo>
                    <a:lnTo>
                      <a:pt x="618" y="670"/>
                    </a:lnTo>
                    <a:lnTo>
                      <a:pt x="618" y="670"/>
                    </a:lnTo>
                    <a:lnTo>
                      <a:pt x="614" y="668"/>
                    </a:lnTo>
                    <a:lnTo>
                      <a:pt x="602" y="653"/>
                    </a:lnTo>
                    <a:lnTo>
                      <a:pt x="591" y="637"/>
                    </a:lnTo>
                    <a:lnTo>
                      <a:pt x="583" y="619"/>
                    </a:lnTo>
                    <a:lnTo>
                      <a:pt x="591" y="619"/>
                    </a:lnTo>
                    <a:lnTo>
                      <a:pt x="595" y="621"/>
                    </a:lnTo>
                    <a:lnTo>
                      <a:pt x="598" y="621"/>
                    </a:lnTo>
                    <a:lnTo>
                      <a:pt x="602" y="621"/>
                    </a:lnTo>
                    <a:lnTo>
                      <a:pt x="605" y="619"/>
                    </a:lnTo>
                    <a:lnTo>
                      <a:pt x="591" y="614"/>
                    </a:lnTo>
                    <a:lnTo>
                      <a:pt x="583" y="606"/>
                    </a:lnTo>
                    <a:lnTo>
                      <a:pt x="576" y="595"/>
                    </a:lnTo>
                    <a:lnTo>
                      <a:pt x="570" y="583"/>
                    </a:lnTo>
                    <a:lnTo>
                      <a:pt x="567" y="571"/>
                    </a:lnTo>
                    <a:lnTo>
                      <a:pt x="562" y="560"/>
                    </a:lnTo>
                    <a:lnTo>
                      <a:pt x="555" y="551"/>
                    </a:lnTo>
                    <a:lnTo>
                      <a:pt x="544" y="546"/>
                    </a:lnTo>
                    <a:lnTo>
                      <a:pt x="548" y="523"/>
                    </a:lnTo>
                    <a:lnTo>
                      <a:pt x="536" y="510"/>
                    </a:lnTo>
                    <a:lnTo>
                      <a:pt x="525" y="494"/>
                    </a:lnTo>
                    <a:lnTo>
                      <a:pt x="516" y="478"/>
                    </a:lnTo>
                    <a:lnTo>
                      <a:pt x="504" y="462"/>
                    </a:lnTo>
                    <a:lnTo>
                      <a:pt x="490" y="450"/>
                    </a:lnTo>
                    <a:lnTo>
                      <a:pt x="471" y="441"/>
                    </a:lnTo>
                    <a:lnTo>
                      <a:pt x="448" y="436"/>
                    </a:lnTo>
                    <a:lnTo>
                      <a:pt x="429" y="427"/>
                    </a:lnTo>
                    <a:lnTo>
                      <a:pt x="415" y="415"/>
                    </a:lnTo>
                    <a:lnTo>
                      <a:pt x="399" y="401"/>
                    </a:lnTo>
                    <a:lnTo>
                      <a:pt x="384" y="393"/>
                    </a:lnTo>
                    <a:lnTo>
                      <a:pt x="352" y="393"/>
                    </a:lnTo>
                    <a:lnTo>
                      <a:pt x="342" y="387"/>
                    </a:lnTo>
                    <a:lnTo>
                      <a:pt x="333" y="380"/>
                    </a:lnTo>
                    <a:lnTo>
                      <a:pt x="323" y="375"/>
                    </a:lnTo>
                    <a:lnTo>
                      <a:pt x="307" y="373"/>
                    </a:lnTo>
                    <a:lnTo>
                      <a:pt x="307" y="396"/>
                    </a:lnTo>
                    <a:lnTo>
                      <a:pt x="289" y="405"/>
                    </a:lnTo>
                    <a:lnTo>
                      <a:pt x="274" y="414"/>
                    </a:lnTo>
                    <a:lnTo>
                      <a:pt x="253" y="419"/>
                    </a:lnTo>
                    <a:lnTo>
                      <a:pt x="258" y="403"/>
                    </a:lnTo>
                    <a:lnTo>
                      <a:pt x="265" y="387"/>
                    </a:lnTo>
                    <a:lnTo>
                      <a:pt x="275" y="373"/>
                    </a:lnTo>
                    <a:lnTo>
                      <a:pt x="284" y="358"/>
                    </a:lnTo>
                    <a:lnTo>
                      <a:pt x="275" y="358"/>
                    </a:lnTo>
                    <a:lnTo>
                      <a:pt x="275" y="361"/>
                    </a:lnTo>
                    <a:lnTo>
                      <a:pt x="262" y="372"/>
                    </a:lnTo>
                    <a:lnTo>
                      <a:pt x="251" y="386"/>
                    </a:lnTo>
                    <a:lnTo>
                      <a:pt x="244" y="401"/>
                    </a:lnTo>
                    <a:lnTo>
                      <a:pt x="239" y="417"/>
                    </a:lnTo>
                    <a:lnTo>
                      <a:pt x="232" y="434"/>
                    </a:lnTo>
                    <a:lnTo>
                      <a:pt x="221" y="450"/>
                    </a:lnTo>
                    <a:lnTo>
                      <a:pt x="214" y="457"/>
                    </a:lnTo>
                    <a:lnTo>
                      <a:pt x="200" y="468"/>
                    </a:lnTo>
                    <a:lnTo>
                      <a:pt x="183" y="478"/>
                    </a:lnTo>
                    <a:lnTo>
                      <a:pt x="162" y="490"/>
                    </a:lnTo>
                    <a:lnTo>
                      <a:pt x="141" y="504"/>
                    </a:lnTo>
                    <a:lnTo>
                      <a:pt x="120" y="517"/>
                    </a:lnTo>
                    <a:lnTo>
                      <a:pt x="99" y="527"/>
                    </a:lnTo>
                    <a:lnTo>
                      <a:pt x="83" y="534"/>
                    </a:lnTo>
                    <a:lnTo>
                      <a:pt x="73" y="537"/>
                    </a:lnTo>
                    <a:lnTo>
                      <a:pt x="73" y="534"/>
                    </a:lnTo>
                    <a:lnTo>
                      <a:pt x="77" y="534"/>
                    </a:lnTo>
                    <a:lnTo>
                      <a:pt x="89" y="522"/>
                    </a:lnTo>
                    <a:lnTo>
                      <a:pt x="104" y="511"/>
                    </a:lnTo>
                    <a:lnTo>
                      <a:pt x="122" y="501"/>
                    </a:lnTo>
                    <a:lnTo>
                      <a:pt x="139" y="490"/>
                    </a:lnTo>
                    <a:lnTo>
                      <a:pt x="155" y="478"/>
                    </a:lnTo>
                    <a:lnTo>
                      <a:pt x="167" y="464"/>
                    </a:lnTo>
                    <a:lnTo>
                      <a:pt x="176" y="448"/>
                    </a:lnTo>
                    <a:lnTo>
                      <a:pt x="179" y="427"/>
                    </a:lnTo>
                    <a:lnTo>
                      <a:pt x="166" y="431"/>
                    </a:lnTo>
                    <a:lnTo>
                      <a:pt x="157" y="434"/>
                    </a:lnTo>
                    <a:lnTo>
                      <a:pt x="145" y="438"/>
                    </a:lnTo>
                    <a:lnTo>
                      <a:pt x="145" y="434"/>
                    </a:lnTo>
                    <a:lnTo>
                      <a:pt x="145" y="431"/>
                    </a:lnTo>
                    <a:lnTo>
                      <a:pt x="145" y="431"/>
                    </a:lnTo>
                    <a:lnTo>
                      <a:pt x="143" y="429"/>
                    </a:lnTo>
                    <a:lnTo>
                      <a:pt x="143" y="429"/>
                    </a:lnTo>
                    <a:lnTo>
                      <a:pt x="141" y="429"/>
                    </a:lnTo>
                    <a:lnTo>
                      <a:pt x="138" y="427"/>
                    </a:lnTo>
                    <a:lnTo>
                      <a:pt x="136" y="429"/>
                    </a:lnTo>
                    <a:lnTo>
                      <a:pt x="134" y="431"/>
                    </a:lnTo>
                    <a:lnTo>
                      <a:pt x="132" y="433"/>
                    </a:lnTo>
                    <a:lnTo>
                      <a:pt x="131" y="433"/>
                    </a:lnTo>
                    <a:lnTo>
                      <a:pt x="127" y="434"/>
                    </a:lnTo>
                    <a:lnTo>
                      <a:pt x="122" y="434"/>
                    </a:lnTo>
                    <a:lnTo>
                      <a:pt x="120" y="424"/>
                    </a:lnTo>
                    <a:lnTo>
                      <a:pt x="115" y="410"/>
                    </a:lnTo>
                    <a:lnTo>
                      <a:pt x="111" y="400"/>
                    </a:lnTo>
                    <a:lnTo>
                      <a:pt x="108" y="403"/>
                    </a:lnTo>
                    <a:lnTo>
                      <a:pt x="106" y="405"/>
                    </a:lnTo>
                    <a:lnTo>
                      <a:pt x="104" y="405"/>
                    </a:lnTo>
                    <a:lnTo>
                      <a:pt x="101" y="405"/>
                    </a:lnTo>
                    <a:lnTo>
                      <a:pt x="99" y="403"/>
                    </a:lnTo>
                    <a:lnTo>
                      <a:pt x="82" y="391"/>
                    </a:lnTo>
                    <a:lnTo>
                      <a:pt x="68" y="373"/>
                    </a:lnTo>
                    <a:lnTo>
                      <a:pt x="57" y="354"/>
                    </a:lnTo>
                    <a:lnTo>
                      <a:pt x="63" y="344"/>
                    </a:lnTo>
                    <a:lnTo>
                      <a:pt x="68" y="331"/>
                    </a:lnTo>
                    <a:lnTo>
                      <a:pt x="73" y="321"/>
                    </a:lnTo>
                    <a:lnTo>
                      <a:pt x="80" y="312"/>
                    </a:lnTo>
                    <a:lnTo>
                      <a:pt x="92" y="305"/>
                    </a:lnTo>
                    <a:lnTo>
                      <a:pt x="103" y="302"/>
                    </a:lnTo>
                    <a:lnTo>
                      <a:pt x="113" y="297"/>
                    </a:lnTo>
                    <a:lnTo>
                      <a:pt x="120" y="290"/>
                    </a:lnTo>
                    <a:lnTo>
                      <a:pt x="125" y="279"/>
                    </a:lnTo>
                    <a:lnTo>
                      <a:pt x="125" y="262"/>
                    </a:lnTo>
                    <a:lnTo>
                      <a:pt x="127" y="260"/>
                    </a:lnTo>
                    <a:lnTo>
                      <a:pt x="129" y="260"/>
                    </a:lnTo>
                    <a:lnTo>
                      <a:pt x="129" y="258"/>
                    </a:lnTo>
                    <a:lnTo>
                      <a:pt x="129" y="256"/>
                    </a:lnTo>
                    <a:lnTo>
                      <a:pt x="131" y="255"/>
                    </a:lnTo>
                    <a:lnTo>
                      <a:pt x="115" y="255"/>
                    </a:lnTo>
                    <a:lnTo>
                      <a:pt x="111" y="258"/>
                    </a:lnTo>
                    <a:lnTo>
                      <a:pt x="110" y="260"/>
                    </a:lnTo>
                    <a:lnTo>
                      <a:pt x="108" y="262"/>
                    </a:lnTo>
                    <a:lnTo>
                      <a:pt x="104" y="263"/>
                    </a:lnTo>
                    <a:lnTo>
                      <a:pt x="101" y="265"/>
                    </a:lnTo>
                    <a:lnTo>
                      <a:pt x="96" y="265"/>
                    </a:lnTo>
                    <a:lnTo>
                      <a:pt x="85" y="262"/>
                    </a:lnTo>
                    <a:lnTo>
                      <a:pt x="70" y="256"/>
                    </a:lnTo>
                    <a:lnTo>
                      <a:pt x="52" y="253"/>
                    </a:lnTo>
                    <a:lnTo>
                      <a:pt x="38" y="246"/>
                    </a:lnTo>
                    <a:lnTo>
                      <a:pt x="35" y="220"/>
                    </a:lnTo>
                    <a:lnTo>
                      <a:pt x="42" y="220"/>
                    </a:lnTo>
                    <a:lnTo>
                      <a:pt x="45" y="218"/>
                    </a:lnTo>
                    <a:lnTo>
                      <a:pt x="50" y="216"/>
                    </a:lnTo>
                    <a:lnTo>
                      <a:pt x="54" y="215"/>
                    </a:lnTo>
                    <a:lnTo>
                      <a:pt x="57" y="215"/>
                    </a:lnTo>
                    <a:lnTo>
                      <a:pt x="61" y="211"/>
                    </a:lnTo>
                    <a:lnTo>
                      <a:pt x="64" y="208"/>
                    </a:lnTo>
                    <a:lnTo>
                      <a:pt x="63" y="206"/>
                    </a:lnTo>
                    <a:lnTo>
                      <a:pt x="63" y="206"/>
                    </a:lnTo>
                    <a:lnTo>
                      <a:pt x="63" y="204"/>
                    </a:lnTo>
                    <a:lnTo>
                      <a:pt x="63" y="204"/>
                    </a:lnTo>
                    <a:lnTo>
                      <a:pt x="61" y="201"/>
                    </a:lnTo>
                    <a:lnTo>
                      <a:pt x="77" y="201"/>
                    </a:lnTo>
                    <a:lnTo>
                      <a:pt x="78" y="199"/>
                    </a:lnTo>
                    <a:lnTo>
                      <a:pt x="80" y="199"/>
                    </a:lnTo>
                    <a:lnTo>
                      <a:pt x="82" y="197"/>
                    </a:lnTo>
                    <a:lnTo>
                      <a:pt x="83" y="197"/>
                    </a:lnTo>
                    <a:lnTo>
                      <a:pt x="87" y="197"/>
                    </a:lnTo>
                    <a:lnTo>
                      <a:pt x="92" y="202"/>
                    </a:lnTo>
                    <a:lnTo>
                      <a:pt x="97" y="206"/>
                    </a:lnTo>
                    <a:lnTo>
                      <a:pt x="103" y="211"/>
                    </a:lnTo>
                    <a:lnTo>
                      <a:pt x="106" y="216"/>
                    </a:lnTo>
                    <a:lnTo>
                      <a:pt x="118" y="211"/>
                    </a:lnTo>
                    <a:lnTo>
                      <a:pt x="118" y="204"/>
                    </a:lnTo>
                    <a:lnTo>
                      <a:pt x="115" y="199"/>
                    </a:lnTo>
                    <a:lnTo>
                      <a:pt x="113" y="194"/>
                    </a:lnTo>
                    <a:lnTo>
                      <a:pt x="111" y="188"/>
                    </a:lnTo>
                    <a:lnTo>
                      <a:pt x="110" y="183"/>
                    </a:lnTo>
                    <a:lnTo>
                      <a:pt x="106" y="178"/>
                    </a:lnTo>
                    <a:lnTo>
                      <a:pt x="94" y="164"/>
                    </a:lnTo>
                    <a:lnTo>
                      <a:pt x="80" y="153"/>
                    </a:lnTo>
                    <a:lnTo>
                      <a:pt x="64" y="143"/>
                    </a:lnTo>
                    <a:lnTo>
                      <a:pt x="50" y="133"/>
                    </a:lnTo>
                    <a:lnTo>
                      <a:pt x="42" y="117"/>
                    </a:lnTo>
                    <a:lnTo>
                      <a:pt x="45" y="112"/>
                    </a:lnTo>
                    <a:lnTo>
                      <a:pt x="47" y="106"/>
                    </a:lnTo>
                    <a:lnTo>
                      <a:pt x="49" y="101"/>
                    </a:lnTo>
                    <a:lnTo>
                      <a:pt x="70" y="103"/>
                    </a:lnTo>
                    <a:lnTo>
                      <a:pt x="90" y="101"/>
                    </a:lnTo>
                    <a:lnTo>
                      <a:pt x="106" y="92"/>
                    </a:lnTo>
                    <a:lnTo>
                      <a:pt x="111" y="80"/>
                    </a:lnTo>
                    <a:lnTo>
                      <a:pt x="115" y="68"/>
                    </a:lnTo>
                    <a:lnTo>
                      <a:pt x="118" y="57"/>
                    </a:lnTo>
                    <a:lnTo>
                      <a:pt x="131" y="47"/>
                    </a:lnTo>
                    <a:lnTo>
                      <a:pt x="148" y="38"/>
                    </a:lnTo>
                    <a:lnTo>
                      <a:pt x="167" y="33"/>
                    </a:lnTo>
                    <a:lnTo>
                      <a:pt x="183" y="26"/>
                    </a:lnTo>
                    <a:lnTo>
                      <a:pt x="199" y="16"/>
                    </a:lnTo>
                    <a:lnTo>
                      <a:pt x="204" y="19"/>
                    </a:lnTo>
                    <a:lnTo>
                      <a:pt x="207" y="21"/>
                    </a:lnTo>
                    <a:lnTo>
                      <a:pt x="207" y="24"/>
                    </a:lnTo>
                    <a:lnTo>
                      <a:pt x="209" y="26"/>
                    </a:lnTo>
                    <a:lnTo>
                      <a:pt x="209" y="30"/>
                    </a:lnTo>
                    <a:lnTo>
                      <a:pt x="211" y="31"/>
                    </a:lnTo>
                    <a:lnTo>
                      <a:pt x="214" y="35"/>
                    </a:lnTo>
                    <a:lnTo>
                      <a:pt x="218" y="38"/>
                    </a:lnTo>
                    <a:lnTo>
                      <a:pt x="223" y="38"/>
                    </a:lnTo>
                    <a:lnTo>
                      <a:pt x="227" y="38"/>
                    </a:lnTo>
                    <a:lnTo>
                      <a:pt x="230" y="37"/>
                    </a:lnTo>
                    <a:lnTo>
                      <a:pt x="234" y="35"/>
                    </a:lnTo>
                    <a:lnTo>
                      <a:pt x="237" y="35"/>
                    </a:lnTo>
                    <a:lnTo>
                      <a:pt x="241" y="35"/>
                    </a:lnTo>
                    <a:lnTo>
                      <a:pt x="244" y="37"/>
                    </a:lnTo>
                    <a:lnTo>
                      <a:pt x="248" y="40"/>
                    </a:lnTo>
                    <a:lnTo>
                      <a:pt x="253" y="45"/>
                    </a:lnTo>
                    <a:lnTo>
                      <a:pt x="256" y="49"/>
                    </a:lnTo>
                    <a:lnTo>
                      <a:pt x="260" y="52"/>
                    </a:lnTo>
                    <a:lnTo>
                      <a:pt x="265" y="54"/>
                    </a:lnTo>
                    <a:lnTo>
                      <a:pt x="270" y="56"/>
                    </a:lnTo>
                    <a:lnTo>
                      <a:pt x="275" y="54"/>
                    </a:lnTo>
                    <a:lnTo>
                      <a:pt x="279" y="54"/>
                    </a:lnTo>
                    <a:lnTo>
                      <a:pt x="282" y="52"/>
                    </a:lnTo>
                    <a:lnTo>
                      <a:pt x="288" y="50"/>
                    </a:lnTo>
                    <a:lnTo>
                      <a:pt x="291" y="50"/>
                    </a:lnTo>
                    <a:lnTo>
                      <a:pt x="302" y="54"/>
                    </a:lnTo>
                    <a:lnTo>
                      <a:pt x="317" y="59"/>
                    </a:lnTo>
                    <a:lnTo>
                      <a:pt x="331" y="66"/>
                    </a:lnTo>
                    <a:lnTo>
                      <a:pt x="345" y="70"/>
                    </a:lnTo>
                    <a:lnTo>
                      <a:pt x="375" y="66"/>
                    </a:lnTo>
                    <a:lnTo>
                      <a:pt x="394" y="75"/>
                    </a:lnTo>
                    <a:lnTo>
                      <a:pt x="412" y="87"/>
                    </a:lnTo>
                    <a:lnTo>
                      <a:pt x="429" y="98"/>
                    </a:lnTo>
                    <a:lnTo>
                      <a:pt x="448" y="108"/>
                    </a:lnTo>
                    <a:lnTo>
                      <a:pt x="471" y="112"/>
                    </a:lnTo>
                    <a:lnTo>
                      <a:pt x="471" y="105"/>
                    </a:lnTo>
                    <a:lnTo>
                      <a:pt x="466" y="99"/>
                    </a:lnTo>
                    <a:lnTo>
                      <a:pt x="461" y="92"/>
                    </a:lnTo>
                    <a:lnTo>
                      <a:pt x="455" y="85"/>
                    </a:lnTo>
                    <a:lnTo>
                      <a:pt x="452" y="77"/>
                    </a:lnTo>
                    <a:lnTo>
                      <a:pt x="473" y="75"/>
                    </a:lnTo>
                    <a:lnTo>
                      <a:pt x="487" y="71"/>
                    </a:lnTo>
                    <a:lnTo>
                      <a:pt x="499" y="64"/>
                    </a:lnTo>
                    <a:lnTo>
                      <a:pt x="509" y="57"/>
                    </a:lnTo>
                    <a:lnTo>
                      <a:pt x="520" y="49"/>
                    </a:lnTo>
                    <a:lnTo>
                      <a:pt x="532" y="43"/>
                    </a:lnTo>
                    <a:lnTo>
                      <a:pt x="548" y="40"/>
                    </a:lnTo>
                    <a:lnTo>
                      <a:pt x="551" y="42"/>
                    </a:lnTo>
                    <a:lnTo>
                      <a:pt x="557" y="43"/>
                    </a:lnTo>
                    <a:lnTo>
                      <a:pt x="560" y="45"/>
                    </a:lnTo>
                    <a:lnTo>
                      <a:pt x="563" y="47"/>
                    </a:lnTo>
                    <a:lnTo>
                      <a:pt x="557" y="47"/>
                    </a:lnTo>
                    <a:lnTo>
                      <a:pt x="539" y="61"/>
                    </a:lnTo>
                    <a:lnTo>
                      <a:pt x="520" y="73"/>
                    </a:lnTo>
                    <a:lnTo>
                      <a:pt x="499" y="82"/>
                    </a:lnTo>
                    <a:lnTo>
                      <a:pt x="499" y="89"/>
                    </a:lnTo>
                    <a:lnTo>
                      <a:pt x="518" y="92"/>
                    </a:lnTo>
                    <a:lnTo>
                      <a:pt x="527" y="82"/>
                    </a:lnTo>
                    <a:lnTo>
                      <a:pt x="536" y="77"/>
                    </a:lnTo>
                    <a:lnTo>
                      <a:pt x="548" y="75"/>
                    </a:lnTo>
                    <a:lnTo>
                      <a:pt x="560" y="75"/>
                    </a:lnTo>
                    <a:lnTo>
                      <a:pt x="576" y="73"/>
                    </a:lnTo>
                    <a:lnTo>
                      <a:pt x="577" y="68"/>
                    </a:lnTo>
                    <a:lnTo>
                      <a:pt x="579" y="63"/>
                    </a:lnTo>
                    <a:lnTo>
                      <a:pt x="583" y="57"/>
                    </a:lnTo>
                    <a:lnTo>
                      <a:pt x="586" y="54"/>
                    </a:lnTo>
                    <a:lnTo>
                      <a:pt x="591" y="66"/>
                    </a:lnTo>
                    <a:lnTo>
                      <a:pt x="597" y="75"/>
                    </a:lnTo>
                    <a:lnTo>
                      <a:pt x="605" y="82"/>
                    </a:lnTo>
                    <a:lnTo>
                      <a:pt x="618" y="85"/>
                    </a:lnTo>
                    <a:lnTo>
                      <a:pt x="621" y="82"/>
                    </a:lnTo>
                    <a:lnTo>
                      <a:pt x="623" y="80"/>
                    </a:lnTo>
                    <a:lnTo>
                      <a:pt x="626" y="78"/>
                    </a:lnTo>
                    <a:lnTo>
                      <a:pt x="628" y="77"/>
                    </a:lnTo>
                    <a:lnTo>
                      <a:pt x="632" y="77"/>
                    </a:lnTo>
                    <a:lnTo>
                      <a:pt x="633" y="77"/>
                    </a:lnTo>
                    <a:lnTo>
                      <a:pt x="637" y="82"/>
                    </a:lnTo>
                    <a:lnTo>
                      <a:pt x="639" y="85"/>
                    </a:lnTo>
                    <a:lnTo>
                      <a:pt x="640" y="89"/>
                    </a:lnTo>
                    <a:lnTo>
                      <a:pt x="646" y="87"/>
                    </a:lnTo>
                    <a:lnTo>
                      <a:pt x="651" y="84"/>
                    </a:lnTo>
                    <a:lnTo>
                      <a:pt x="654" y="80"/>
                    </a:lnTo>
                    <a:lnTo>
                      <a:pt x="659" y="78"/>
                    </a:lnTo>
                    <a:lnTo>
                      <a:pt x="663" y="77"/>
                    </a:lnTo>
                    <a:lnTo>
                      <a:pt x="682" y="82"/>
                    </a:lnTo>
                    <a:lnTo>
                      <a:pt x="698" y="94"/>
                    </a:lnTo>
                    <a:lnTo>
                      <a:pt x="714" y="106"/>
                    </a:lnTo>
                    <a:lnTo>
                      <a:pt x="729" y="117"/>
                    </a:lnTo>
                    <a:lnTo>
                      <a:pt x="735" y="117"/>
                    </a:lnTo>
                    <a:lnTo>
                      <a:pt x="740" y="117"/>
                    </a:lnTo>
                    <a:lnTo>
                      <a:pt x="743" y="115"/>
                    </a:lnTo>
                    <a:lnTo>
                      <a:pt x="749" y="113"/>
                    </a:lnTo>
                    <a:lnTo>
                      <a:pt x="752" y="112"/>
                    </a:lnTo>
                    <a:lnTo>
                      <a:pt x="755" y="112"/>
                    </a:lnTo>
                    <a:lnTo>
                      <a:pt x="759" y="115"/>
                    </a:lnTo>
                    <a:lnTo>
                      <a:pt x="762" y="119"/>
                    </a:lnTo>
                    <a:lnTo>
                      <a:pt x="766" y="124"/>
                    </a:lnTo>
                    <a:lnTo>
                      <a:pt x="769" y="131"/>
                    </a:lnTo>
                    <a:lnTo>
                      <a:pt x="771" y="134"/>
                    </a:lnTo>
                    <a:lnTo>
                      <a:pt x="768" y="136"/>
                    </a:lnTo>
                    <a:lnTo>
                      <a:pt x="764" y="138"/>
                    </a:lnTo>
                    <a:lnTo>
                      <a:pt x="764" y="138"/>
                    </a:lnTo>
                    <a:lnTo>
                      <a:pt x="762" y="139"/>
                    </a:lnTo>
                    <a:lnTo>
                      <a:pt x="762" y="141"/>
                    </a:lnTo>
                    <a:lnTo>
                      <a:pt x="761" y="143"/>
                    </a:lnTo>
                    <a:lnTo>
                      <a:pt x="759" y="146"/>
                    </a:lnTo>
                    <a:lnTo>
                      <a:pt x="771" y="146"/>
                    </a:lnTo>
                    <a:lnTo>
                      <a:pt x="787" y="148"/>
                    </a:lnTo>
                    <a:lnTo>
                      <a:pt x="803" y="148"/>
                    </a:lnTo>
                    <a:lnTo>
                      <a:pt x="817" y="148"/>
                    </a:lnTo>
                    <a:lnTo>
                      <a:pt x="825" y="150"/>
                    </a:lnTo>
                    <a:lnTo>
                      <a:pt x="834" y="160"/>
                    </a:lnTo>
                    <a:lnTo>
                      <a:pt x="843" y="171"/>
                    </a:lnTo>
                    <a:lnTo>
                      <a:pt x="851" y="181"/>
                    </a:lnTo>
                    <a:lnTo>
                      <a:pt x="851" y="146"/>
                    </a:lnTo>
                    <a:lnTo>
                      <a:pt x="860" y="146"/>
                    </a:lnTo>
                    <a:lnTo>
                      <a:pt x="867" y="146"/>
                    </a:lnTo>
                    <a:lnTo>
                      <a:pt x="872" y="145"/>
                    </a:lnTo>
                    <a:lnTo>
                      <a:pt x="879" y="143"/>
                    </a:lnTo>
                    <a:lnTo>
                      <a:pt x="879" y="139"/>
                    </a:lnTo>
                    <a:lnTo>
                      <a:pt x="848" y="139"/>
                    </a:lnTo>
                    <a:lnTo>
                      <a:pt x="846" y="134"/>
                    </a:lnTo>
                    <a:lnTo>
                      <a:pt x="845" y="133"/>
                    </a:lnTo>
                    <a:lnTo>
                      <a:pt x="843" y="129"/>
                    </a:lnTo>
                    <a:lnTo>
                      <a:pt x="841" y="126"/>
                    </a:lnTo>
                    <a:lnTo>
                      <a:pt x="841" y="120"/>
                    </a:lnTo>
                    <a:lnTo>
                      <a:pt x="845" y="120"/>
                    </a:lnTo>
                    <a:lnTo>
                      <a:pt x="845" y="117"/>
                    </a:lnTo>
                    <a:lnTo>
                      <a:pt x="890" y="112"/>
                    </a:lnTo>
                    <a:lnTo>
                      <a:pt x="890" y="124"/>
                    </a:lnTo>
                    <a:lnTo>
                      <a:pt x="895" y="127"/>
                    </a:lnTo>
                    <a:lnTo>
                      <a:pt x="899" y="133"/>
                    </a:lnTo>
                    <a:lnTo>
                      <a:pt x="902" y="136"/>
                    </a:lnTo>
                    <a:lnTo>
                      <a:pt x="906" y="143"/>
                    </a:lnTo>
                    <a:lnTo>
                      <a:pt x="925" y="143"/>
                    </a:lnTo>
                    <a:lnTo>
                      <a:pt x="937" y="146"/>
                    </a:lnTo>
                    <a:lnTo>
                      <a:pt x="949" y="148"/>
                    </a:lnTo>
                    <a:lnTo>
                      <a:pt x="961" y="150"/>
                    </a:lnTo>
                    <a:lnTo>
                      <a:pt x="979" y="150"/>
                    </a:lnTo>
                    <a:lnTo>
                      <a:pt x="981" y="148"/>
                    </a:lnTo>
                    <a:lnTo>
                      <a:pt x="982" y="146"/>
                    </a:lnTo>
                    <a:lnTo>
                      <a:pt x="984" y="145"/>
                    </a:lnTo>
                    <a:lnTo>
                      <a:pt x="986" y="143"/>
                    </a:lnTo>
                    <a:lnTo>
                      <a:pt x="986" y="131"/>
                    </a:lnTo>
                    <a:lnTo>
                      <a:pt x="1009" y="131"/>
                    </a:lnTo>
                    <a:lnTo>
                      <a:pt x="1016" y="146"/>
                    </a:lnTo>
                    <a:lnTo>
                      <a:pt x="1024" y="162"/>
                    </a:lnTo>
                    <a:lnTo>
                      <a:pt x="1026" y="155"/>
                    </a:lnTo>
                    <a:lnTo>
                      <a:pt x="1026" y="152"/>
                    </a:lnTo>
                    <a:lnTo>
                      <a:pt x="1028" y="146"/>
                    </a:lnTo>
                    <a:lnTo>
                      <a:pt x="1028" y="143"/>
                    </a:lnTo>
                    <a:lnTo>
                      <a:pt x="1040" y="143"/>
                    </a:lnTo>
                    <a:lnTo>
                      <a:pt x="1040" y="129"/>
                    </a:lnTo>
                    <a:lnTo>
                      <a:pt x="1040" y="113"/>
                    </a:lnTo>
                    <a:lnTo>
                      <a:pt x="1042" y="99"/>
                    </a:lnTo>
                    <a:lnTo>
                      <a:pt x="1040" y="92"/>
                    </a:lnTo>
                    <a:lnTo>
                      <a:pt x="1028" y="78"/>
                    </a:lnTo>
                    <a:lnTo>
                      <a:pt x="1019" y="63"/>
                    </a:lnTo>
                    <a:lnTo>
                      <a:pt x="1017" y="45"/>
                    </a:lnTo>
                    <a:lnTo>
                      <a:pt x="1021" y="28"/>
                    </a:lnTo>
                    <a:lnTo>
                      <a:pt x="1033" y="9"/>
                    </a:lnTo>
                    <a:lnTo>
                      <a:pt x="1042" y="5"/>
                    </a:lnTo>
                    <a:lnTo>
                      <a:pt x="1052" y="2"/>
                    </a:lnTo>
                    <a:lnTo>
                      <a:pt x="1063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320">
                <a:extLst>
                  <a:ext uri="{FF2B5EF4-FFF2-40B4-BE49-F238E27FC236}">
                    <a16:creationId xmlns:a16="http://schemas.microsoft.com/office/drawing/2014/main" id="{03A3DF89-9838-8848-9D11-7949F02D49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819" y="1173162"/>
                <a:ext cx="2600325" cy="1519238"/>
              </a:xfrm>
              <a:custGeom>
                <a:avLst/>
                <a:gdLst>
                  <a:gd name="T0" fmla="*/ 273 w 1638"/>
                  <a:gd name="T1" fmla="*/ 613 h 957"/>
                  <a:gd name="T2" fmla="*/ 102 w 1638"/>
                  <a:gd name="T3" fmla="*/ 506 h 957"/>
                  <a:gd name="T4" fmla="*/ 219 w 1638"/>
                  <a:gd name="T5" fmla="*/ 485 h 957"/>
                  <a:gd name="T6" fmla="*/ 562 w 1638"/>
                  <a:gd name="T7" fmla="*/ 430 h 957"/>
                  <a:gd name="T8" fmla="*/ 665 w 1638"/>
                  <a:gd name="T9" fmla="*/ 492 h 957"/>
                  <a:gd name="T10" fmla="*/ 704 w 1638"/>
                  <a:gd name="T11" fmla="*/ 499 h 957"/>
                  <a:gd name="T12" fmla="*/ 857 w 1638"/>
                  <a:gd name="T13" fmla="*/ 672 h 957"/>
                  <a:gd name="T14" fmla="*/ 833 w 1638"/>
                  <a:gd name="T15" fmla="*/ 716 h 957"/>
                  <a:gd name="T16" fmla="*/ 781 w 1638"/>
                  <a:gd name="T17" fmla="*/ 836 h 957"/>
                  <a:gd name="T18" fmla="*/ 683 w 1638"/>
                  <a:gd name="T19" fmla="*/ 585 h 957"/>
                  <a:gd name="T20" fmla="*/ 534 w 1638"/>
                  <a:gd name="T21" fmla="*/ 433 h 957"/>
                  <a:gd name="T22" fmla="*/ 365 w 1638"/>
                  <a:gd name="T23" fmla="*/ 440 h 957"/>
                  <a:gd name="T24" fmla="*/ 454 w 1638"/>
                  <a:gd name="T25" fmla="*/ 503 h 957"/>
                  <a:gd name="T26" fmla="*/ 67 w 1638"/>
                  <a:gd name="T27" fmla="*/ 543 h 957"/>
                  <a:gd name="T28" fmla="*/ 21 w 1638"/>
                  <a:gd name="T29" fmla="*/ 466 h 957"/>
                  <a:gd name="T30" fmla="*/ 435 w 1638"/>
                  <a:gd name="T31" fmla="*/ 403 h 957"/>
                  <a:gd name="T32" fmla="*/ 391 w 1638"/>
                  <a:gd name="T33" fmla="*/ 342 h 957"/>
                  <a:gd name="T34" fmla="*/ 323 w 1638"/>
                  <a:gd name="T35" fmla="*/ 372 h 957"/>
                  <a:gd name="T36" fmla="*/ 285 w 1638"/>
                  <a:gd name="T37" fmla="*/ 368 h 957"/>
                  <a:gd name="T38" fmla="*/ 194 w 1638"/>
                  <a:gd name="T39" fmla="*/ 416 h 957"/>
                  <a:gd name="T40" fmla="*/ 157 w 1638"/>
                  <a:gd name="T41" fmla="*/ 358 h 957"/>
                  <a:gd name="T42" fmla="*/ 742 w 1638"/>
                  <a:gd name="T43" fmla="*/ 325 h 957"/>
                  <a:gd name="T44" fmla="*/ 140 w 1638"/>
                  <a:gd name="T45" fmla="*/ 318 h 957"/>
                  <a:gd name="T46" fmla="*/ 604 w 1638"/>
                  <a:gd name="T47" fmla="*/ 396 h 957"/>
                  <a:gd name="T48" fmla="*/ 515 w 1638"/>
                  <a:gd name="T49" fmla="*/ 400 h 957"/>
                  <a:gd name="T50" fmla="*/ 418 w 1638"/>
                  <a:gd name="T51" fmla="*/ 328 h 957"/>
                  <a:gd name="T52" fmla="*/ 318 w 1638"/>
                  <a:gd name="T53" fmla="*/ 320 h 957"/>
                  <a:gd name="T54" fmla="*/ 182 w 1638"/>
                  <a:gd name="T55" fmla="*/ 323 h 957"/>
                  <a:gd name="T56" fmla="*/ 217 w 1638"/>
                  <a:gd name="T57" fmla="*/ 283 h 957"/>
                  <a:gd name="T58" fmla="*/ 384 w 1638"/>
                  <a:gd name="T59" fmla="*/ 265 h 957"/>
                  <a:gd name="T60" fmla="*/ 1550 w 1638"/>
                  <a:gd name="T61" fmla="*/ 225 h 957"/>
                  <a:gd name="T62" fmla="*/ 531 w 1638"/>
                  <a:gd name="T63" fmla="*/ 180 h 957"/>
                  <a:gd name="T64" fmla="*/ 418 w 1638"/>
                  <a:gd name="T65" fmla="*/ 206 h 957"/>
                  <a:gd name="T66" fmla="*/ 454 w 1638"/>
                  <a:gd name="T67" fmla="*/ 131 h 957"/>
                  <a:gd name="T68" fmla="*/ 1081 w 1638"/>
                  <a:gd name="T69" fmla="*/ 80 h 957"/>
                  <a:gd name="T70" fmla="*/ 814 w 1638"/>
                  <a:gd name="T71" fmla="*/ 129 h 957"/>
                  <a:gd name="T72" fmla="*/ 669 w 1638"/>
                  <a:gd name="T73" fmla="*/ 278 h 957"/>
                  <a:gd name="T74" fmla="*/ 662 w 1638"/>
                  <a:gd name="T75" fmla="*/ 334 h 957"/>
                  <a:gd name="T76" fmla="*/ 517 w 1638"/>
                  <a:gd name="T77" fmla="*/ 309 h 957"/>
                  <a:gd name="T78" fmla="*/ 564 w 1638"/>
                  <a:gd name="T79" fmla="*/ 197 h 957"/>
                  <a:gd name="T80" fmla="*/ 657 w 1638"/>
                  <a:gd name="T81" fmla="*/ 150 h 957"/>
                  <a:gd name="T82" fmla="*/ 508 w 1638"/>
                  <a:gd name="T83" fmla="*/ 161 h 957"/>
                  <a:gd name="T84" fmla="*/ 510 w 1638"/>
                  <a:gd name="T85" fmla="*/ 105 h 957"/>
                  <a:gd name="T86" fmla="*/ 590 w 1638"/>
                  <a:gd name="T87" fmla="*/ 70 h 957"/>
                  <a:gd name="T88" fmla="*/ 1283 w 1638"/>
                  <a:gd name="T89" fmla="*/ 0 h 957"/>
                  <a:gd name="T90" fmla="*/ 1498 w 1638"/>
                  <a:gd name="T91" fmla="*/ 84 h 957"/>
                  <a:gd name="T92" fmla="*/ 1479 w 1638"/>
                  <a:gd name="T93" fmla="*/ 161 h 957"/>
                  <a:gd name="T94" fmla="*/ 1514 w 1638"/>
                  <a:gd name="T95" fmla="*/ 222 h 957"/>
                  <a:gd name="T96" fmla="*/ 1536 w 1638"/>
                  <a:gd name="T97" fmla="*/ 349 h 957"/>
                  <a:gd name="T98" fmla="*/ 1507 w 1638"/>
                  <a:gd name="T99" fmla="*/ 442 h 957"/>
                  <a:gd name="T100" fmla="*/ 1477 w 1638"/>
                  <a:gd name="T101" fmla="*/ 526 h 957"/>
                  <a:gd name="T102" fmla="*/ 1421 w 1638"/>
                  <a:gd name="T103" fmla="*/ 581 h 957"/>
                  <a:gd name="T104" fmla="*/ 1327 w 1638"/>
                  <a:gd name="T105" fmla="*/ 693 h 957"/>
                  <a:gd name="T106" fmla="*/ 1210 w 1638"/>
                  <a:gd name="T107" fmla="*/ 829 h 957"/>
                  <a:gd name="T108" fmla="*/ 1062 w 1638"/>
                  <a:gd name="T109" fmla="*/ 852 h 957"/>
                  <a:gd name="T110" fmla="*/ 1028 w 1638"/>
                  <a:gd name="T111" fmla="*/ 779 h 957"/>
                  <a:gd name="T112" fmla="*/ 1032 w 1638"/>
                  <a:gd name="T113" fmla="*/ 595 h 957"/>
                  <a:gd name="T114" fmla="*/ 889 w 1638"/>
                  <a:gd name="T115" fmla="*/ 365 h 957"/>
                  <a:gd name="T116" fmla="*/ 744 w 1638"/>
                  <a:gd name="T117" fmla="*/ 278 h 957"/>
                  <a:gd name="T118" fmla="*/ 966 w 1638"/>
                  <a:gd name="T119" fmla="*/ 100 h 957"/>
                  <a:gd name="T120" fmla="*/ 1117 w 1638"/>
                  <a:gd name="T121" fmla="*/ 103 h 957"/>
                  <a:gd name="T122" fmla="*/ 1196 w 1638"/>
                  <a:gd name="T123" fmla="*/ 19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38" h="957">
                    <a:moveTo>
                      <a:pt x="246" y="461"/>
                    </a:moveTo>
                    <a:lnTo>
                      <a:pt x="267" y="475"/>
                    </a:lnTo>
                    <a:lnTo>
                      <a:pt x="280" y="492"/>
                    </a:lnTo>
                    <a:lnTo>
                      <a:pt x="287" y="513"/>
                    </a:lnTo>
                    <a:lnTo>
                      <a:pt x="292" y="540"/>
                    </a:lnTo>
                    <a:lnTo>
                      <a:pt x="297" y="567"/>
                    </a:lnTo>
                    <a:lnTo>
                      <a:pt x="313" y="569"/>
                    </a:lnTo>
                    <a:lnTo>
                      <a:pt x="323" y="571"/>
                    </a:lnTo>
                    <a:lnTo>
                      <a:pt x="332" y="578"/>
                    </a:lnTo>
                    <a:lnTo>
                      <a:pt x="337" y="587"/>
                    </a:lnTo>
                    <a:lnTo>
                      <a:pt x="339" y="602"/>
                    </a:lnTo>
                    <a:lnTo>
                      <a:pt x="336" y="602"/>
                    </a:lnTo>
                    <a:lnTo>
                      <a:pt x="334" y="601"/>
                    </a:lnTo>
                    <a:lnTo>
                      <a:pt x="332" y="599"/>
                    </a:lnTo>
                    <a:lnTo>
                      <a:pt x="330" y="597"/>
                    </a:lnTo>
                    <a:lnTo>
                      <a:pt x="327" y="595"/>
                    </a:lnTo>
                    <a:lnTo>
                      <a:pt x="327" y="602"/>
                    </a:lnTo>
                    <a:lnTo>
                      <a:pt x="330" y="606"/>
                    </a:lnTo>
                    <a:lnTo>
                      <a:pt x="332" y="608"/>
                    </a:lnTo>
                    <a:lnTo>
                      <a:pt x="334" y="608"/>
                    </a:lnTo>
                    <a:lnTo>
                      <a:pt x="334" y="611"/>
                    </a:lnTo>
                    <a:lnTo>
                      <a:pt x="334" y="613"/>
                    </a:lnTo>
                    <a:lnTo>
                      <a:pt x="336" y="618"/>
                    </a:lnTo>
                    <a:lnTo>
                      <a:pt x="327" y="620"/>
                    </a:lnTo>
                    <a:lnTo>
                      <a:pt x="318" y="622"/>
                    </a:lnTo>
                    <a:lnTo>
                      <a:pt x="308" y="622"/>
                    </a:lnTo>
                    <a:lnTo>
                      <a:pt x="290" y="615"/>
                    </a:lnTo>
                    <a:lnTo>
                      <a:pt x="273" y="613"/>
                    </a:lnTo>
                    <a:lnTo>
                      <a:pt x="253" y="616"/>
                    </a:lnTo>
                    <a:lnTo>
                      <a:pt x="234" y="622"/>
                    </a:lnTo>
                    <a:lnTo>
                      <a:pt x="215" y="625"/>
                    </a:lnTo>
                    <a:lnTo>
                      <a:pt x="194" y="625"/>
                    </a:lnTo>
                    <a:lnTo>
                      <a:pt x="170" y="618"/>
                    </a:lnTo>
                    <a:lnTo>
                      <a:pt x="157" y="615"/>
                    </a:lnTo>
                    <a:lnTo>
                      <a:pt x="147" y="613"/>
                    </a:lnTo>
                    <a:lnTo>
                      <a:pt x="138" y="611"/>
                    </a:lnTo>
                    <a:lnTo>
                      <a:pt x="130" y="606"/>
                    </a:lnTo>
                    <a:lnTo>
                      <a:pt x="124" y="595"/>
                    </a:lnTo>
                    <a:lnTo>
                      <a:pt x="128" y="595"/>
                    </a:lnTo>
                    <a:lnTo>
                      <a:pt x="137" y="587"/>
                    </a:lnTo>
                    <a:lnTo>
                      <a:pt x="150" y="583"/>
                    </a:lnTo>
                    <a:lnTo>
                      <a:pt x="166" y="581"/>
                    </a:lnTo>
                    <a:lnTo>
                      <a:pt x="182" y="580"/>
                    </a:lnTo>
                    <a:lnTo>
                      <a:pt x="182" y="576"/>
                    </a:lnTo>
                    <a:lnTo>
                      <a:pt x="175" y="571"/>
                    </a:lnTo>
                    <a:lnTo>
                      <a:pt x="170" y="567"/>
                    </a:lnTo>
                    <a:lnTo>
                      <a:pt x="163" y="566"/>
                    </a:lnTo>
                    <a:lnTo>
                      <a:pt x="150" y="564"/>
                    </a:lnTo>
                    <a:lnTo>
                      <a:pt x="144" y="564"/>
                    </a:lnTo>
                    <a:lnTo>
                      <a:pt x="131" y="564"/>
                    </a:lnTo>
                    <a:lnTo>
                      <a:pt x="116" y="564"/>
                    </a:lnTo>
                    <a:lnTo>
                      <a:pt x="114" y="553"/>
                    </a:lnTo>
                    <a:lnTo>
                      <a:pt x="109" y="543"/>
                    </a:lnTo>
                    <a:lnTo>
                      <a:pt x="105" y="534"/>
                    </a:lnTo>
                    <a:lnTo>
                      <a:pt x="102" y="524"/>
                    </a:lnTo>
                    <a:lnTo>
                      <a:pt x="102" y="506"/>
                    </a:lnTo>
                    <a:lnTo>
                      <a:pt x="109" y="496"/>
                    </a:lnTo>
                    <a:lnTo>
                      <a:pt x="116" y="484"/>
                    </a:lnTo>
                    <a:lnTo>
                      <a:pt x="124" y="473"/>
                    </a:lnTo>
                    <a:lnTo>
                      <a:pt x="135" y="466"/>
                    </a:lnTo>
                    <a:lnTo>
                      <a:pt x="147" y="468"/>
                    </a:lnTo>
                    <a:lnTo>
                      <a:pt x="150" y="468"/>
                    </a:lnTo>
                    <a:lnTo>
                      <a:pt x="150" y="471"/>
                    </a:lnTo>
                    <a:lnTo>
                      <a:pt x="150" y="473"/>
                    </a:lnTo>
                    <a:lnTo>
                      <a:pt x="149" y="473"/>
                    </a:lnTo>
                    <a:lnTo>
                      <a:pt x="149" y="475"/>
                    </a:lnTo>
                    <a:lnTo>
                      <a:pt x="149" y="475"/>
                    </a:lnTo>
                    <a:lnTo>
                      <a:pt x="150" y="477"/>
                    </a:lnTo>
                    <a:lnTo>
                      <a:pt x="150" y="480"/>
                    </a:lnTo>
                    <a:lnTo>
                      <a:pt x="159" y="480"/>
                    </a:lnTo>
                    <a:lnTo>
                      <a:pt x="171" y="480"/>
                    </a:lnTo>
                    <a:lnTo>
                      <a:pt x="182" y="480"/>
                    </a:lnTo>
                    <a:lnTo>
                      <a:pt x="189" y="480"/>
                    </a:lnTo>
                    <a:lnTo>
                      <a:pt x="192" y="482"/>
                    </a:lnTo>
                    <a:lnTo>
                      <a:pt x="194" y="484"/>
                    </a:lnTo>
                    <a:lnTo>
                      <a:pt x="196" y="487"/>
                    </a:lnTo>
                    <a:lnTo>
                      <a:pt x="198" y="491"/>
                    </a:lnTo>
                    <a:lnTo>
                      <a:pt x="201" y="492"/>
                    </a:lnTo>
                    <a:lnTo>
                      <a:pt x="205" y="496"/>
                    </a:lnTo>
                    <a:lnTo>
                      <a:pt x="206" y="491"/>
                    </a:lnTo>
                    <a:lnTo>
                      <a:pt x="208" y="489"/>
                    </a:lnTo>
                    <a:lnTo>
                      <a:pt x="212" y="487"/>
                    </a:lnTo>
                    <a:lnTo>
                      <a:pt x="213" y="485"/>
                    </a:lnTo>
                    <a:lnTo>
                      <a:pt x="219" y="485"/>
                    </a:lnTo>
                    <a:lnTo>
                      <a:pt x="224" y="484"/>
                    </a:lnTo>
                    <a:lnTo>
                      <a:pt x="231" y="498"/>
                    </a:lnTo>
                    <a:lnTo>
                      <a:pt x="238" y="508"/>
                    </a:lnTo>
                    <a:lnTo>
                      <a:pt x="243" y="515"/>
                    </a:lnTo>
                    <a:lnTo>
                      <a:pt x="245" y="510"/>
                    </a:lnTo>
                    <a:lnTo>
                      <a:pt x="246" y="505"/>
                    </a:lnTo>
                    <a:lnTo>
                      <a:pt x="246" y="499"/>
                    </a:lnTo>
                    <a:lnTo>
                      <a:pt x="246" y="492"/>
                    </a:lnTo>
                    <a:lnTo>
                      <a:pt x="240" y="482"/>
                    </a:lnTo>
                    <a:lnTo>
                      <a:pt x="241" y="471"/>
                    </a:lnTo>
                    <a:lnTo>
                      <a:pt x="246" y="461"/>
                    </a:lnTo>
                    <a:close/>
                    <a:moveTo>
                      <a:pt x="266" y="445"/>
                    </a:moveTo>
                    <a:lnTo>
                      <a:pt x="274" y="445"/>
                    </a:lnTo>
                    <a:lnTo>
                      <a:pt x="281" y="447"/>
                    </a:lnTo>
                    <a:lnTo>
                      <a:pt x="288" y="449"/>
                    </a:lnTo>
                    <a:lnTo>
                      <a:pt x="294" y="452"/>
                    </a:lnTo>
                    <a:lnTo>
                      <a:pt x="295" y="457"/>
                    </a:lnTo>
                    <a:lnTo>
                      <a:pt x="295" y="461"/>
                    </a:lnTo>
                    <a:lnTo>
                      <a:pt x="297" y="466"/>
                    </a:lnTo>
                    <a:lnTo>
                      <a:pt x="297" y="473"/>
                    </a:lnTo>
                    <a:lnTo>
                      <a:pt x="292" y="473"/>
                    </a:lnTo>
                    <a:lnTo>
                      <a:pt x="288" y="475"/>
                    </a:lnTo>
                    <a:lnTo>
                      <a:pt x="283" y="475"/>
                    </a:lnTo>
                    <a:lnTo>
                      <a:pt x="278" y="477"/>
                    </a:lnTo>
                    <a:lnTo>
                      <a:pt x="269" y="468"/>
                    </a:lnTo>
                    <a:lnTo>
                      <a:pt x="259" y="461"/>
                    </a:lnTo>
                    <a:lnTo>
                      <a:pt x="266" y="445"/>
                    </a:lnTo>
                    <a:close/>
                    <a:moveTo>
                      <a:pt x="562" y="430"/>
                    </a:moveTo>
                    <a:lnTo>
                      <a:pt x="562" y="433"/>
                    </a:lnTo>
                    <a:lnTo>
                      <a:pt x="566" y="433"/>
                    </a:lnTo>
                    <a:lnTo>
                      <a:pt x="564" y="451"/>
                    </a:lnTo>
                    <a:lnTo>
                      <a:pt x="566" y="466"/>
                    </a:lnTo>
                    <a:lnTo>
                      <a:pt x="573" y="480"/>
                    </a:lnTo>
                    <a:lnTo>
                      <a:pt x="576" y="482"/>
                    </a:lnTo>
                    <a:lnTo>
                      <a:pt x="580" y="482"/>
                    </a:lnTo>
                    <a:lnTo>
                      <a:pt x="583" y="484"/>
                    </a:lnTo>
                    <a:lnTo>
                      <a:pt x="589" y="484"/>
                    </a:lnTo>
                    <a:lnTo>
                      <a:pt x="589" y="442"/>
                    </a:lnTo>
                    <a:lnTo>
                      <a:pt x="615" y="442"/>
                    </a:lnTo>
                    <a:lnTo>
                      <a:pt x="620" y="454"/>
                    </a:lnTo>
                    <a:lnTo>
                      <a:pt x="627" y="466"/>
                    </a:lnTo>
                    <a:lnTo>
                      <a:pt x="634" y="477"/>
                    </a:lnTo>
                    <a:lnTo>
                      <a:pt x="646" y="480"/>
                    </a:lnTo>
                    <a:lnTo>
                      <a:pt x="646" y="485"/>
                    </a:lnTo>
                    <a:lnTo>
                      <a:pt x="648" y="496"/>
                    </a:lnTo>
                    <a:lnTo>
                      <a:pt x="650" y="508"/>
                    </a:lnTo>
                    <a:lnTo>
                      <a:pt x="650" y="515"/>
                    </a:lnTo>
                    <a:lnTo>
                      <a:pt x="653" y="513"/>
                    </a:lnTo>
                    <a:lnTo>
                      <a:pt x="655" y="513"/>
                    </a:lnTo>
                    <a:lnTo>
                      <a:pt x="655" y="513"/>
                    </a:lnTo>
                    <a:lnTo>
                      <a:pt x="657" y="512"/>
                    </a:lnTo>
                    <a:lnTo>
                      <a:pt x="658" y="510"/>
                    </a:lnTo>
                    <a:lnTo>
                      <a:pt x="660" y="506"/>
                    </a:lnTo>
                    <a:lnTo>
                      <a:pt x="662" y="501"/>
                    </a:lnTo>
                    <a:lnTo>
                      <a:pt x="664" y="496"/>
                    </a:lnTo>
                    <a:lnTo>
                      <a:pt x="665" y="492"/>
                    </a:lnTo>
                    <a:lnTo>
                      <a:pt x="669" y="489"/>
                    </a:lnTo>
                    <a:lnTo>
                      <a:pt x="672" y="487"/>
                    </a:lnTo>
                    <a:lnTo>
                      <a:pt x="678" y="485"/>
                    </a:lnTo>
                    <a:lnTo>
                      <a:pt x="681" y="482"/>
                    </a:lnTo>
                    <a:lnTo>
                      <a:pt x="685" y="480"/>
                    </a:lnTo>
                    <a:lnTo>
                      <a:pt x="681" y="480"/>
                    </a:lnTo>
                    <a:lnTo>
                      <a:pt x="681" y="477"/>
                    </a:lnTo>
                    <a:lnTo>
                      <a:pt x="672" y="480"/>
                    </a:lnTo>
                    <a:lnTo>
                      <a:pt x="667" y="484"/>
                    </a:lnTo>
                    <a:lnTo>
                      <a:pt x="660" y="489"/>
                    </a:lnTo>
                    <a:lnTo>
                      <a:pt x="650" y="492"/>
                    </a:lnTo>
                    <a:lnTo>
                      <a:pt x="648" y="477"/>
                    </a:lnTo>
                    <a:lnTo>
                      <a:pt x="646" y="466"/>
                    </a:lnTo>
                    <a:lnTo>
                      <a:pt x="643" y="457"/>
                    </a:lnTo>
                    <a:lnTo>
                      <a:pt x="639" y="445"/>
                    </a:lnTo>
                    <a:lnTo>
                      <a:pt x="643" y="444"/>
                    </a:lnTo>
                    <a:lnTo>
                      <a:pt x="644" y="444"/>
                    </a:lnTo>
                    <a:lnTo>
                      <a:pt x="648" y="442"/>
                    </a:lnTo>
                    <a:lnTo>
                      <a:pt x="653" y="442"/>
                    </a:lnTo>
                    <a:lnTo>
                      <a:pt x="658" y="445"/>
                    </a:lnTo>
                    <a:lnTo>
                      <a:pt x="662" y="447"/>
                    </a:lnTo>
                    <a:lnTo>
                      <a:pt x="667" y="449"/>
                    </a:lnTo>
                    <a:lnTo>
                      <a:pt x="672" y="451"/>
                    </a:lnTo>
                    <a:lnTo>
                      <a:pt x="678" y="452"/>
                    </a:lnTo>
                    <a:lnTo>
                      <a:pt x="685" y="464"/>
                    </a:lnTo>
                    <a:lnTo>
                      <a:pt x="692" y="478"/>
                    </a:lnTo>
                    <a:lnTo>
                      <a:pt x="697" y="491"/>
                    </a:lnTo>
                    <a:lnTo>
                      <a:pt x="704" y="499"/>
                    </a:lnTo>
                    <a:lnTo>
                      <a:pt x="707" y="501"/>
                    </a:lnTo>
                    <a:lnTo>
                      <a:pt x="713" y="501"/>
                    </a:lnTo>
                    <a:lnTo>
                      <a:pt x="718" y="501"/>
                    </a:lnTo>
                    <a:lnTo>
                      <a:pt x="723" y="501"/>
                    </a:lnTo>
                    <a:lnTo>
                      <a:pt x="726" y="501"/>
                    </a:lnTo>
                    <a:lnTo>
                      <a:pt x="730" y="503"/>
                    </a:lnTo>
                    <a:lnTo>
                      <a:pt x="747" y="515"/>
                    </a:lnTo>
                    <a:lnTo>
                      <a:pt x="761" y="531"/>
                    </a:lnTo>
                    <a:lnTo>
                      <a:pt x="777" y="545"/>
                    </a:lnTo>
                    <a:lnTo>
                      <a:pt x="777" y="557"/>
                    </a:lnTo>
                    <a:lnTo>
                      <a:pt x="791" y="562"/>
                    </a:lnTo>
                    <a:lnTo>
                      <a:pt x="803" y="569"/>
                    </a:lnTo>
                    <a:lnTo>
                      <a:pt x="810" y="580"/>
                    </a:lnTo>
                    <a:lnTo>
                      <a:pt x="819" y="592"/>
                    </a:lnTo>
                    <a:lnTo>
                      <a:pt x="826" y="604"/>
                    </a:lnTo>
                    <a:lnTo>
                      <a:pt x="835" y="615"/>
                    </a:lnTo>
                    <a:lnTo>
                      <a:pt x="829" y="622"/>
                    </a:lnTo>
                    <a:lnTo>
                      <a:pt x="826" y="625"/>
                    </a:lnTo>
                    <a:lnTo>
                      <a:pt x="824" y="630"/>
                    </a:lnTo>
                    <a:lnTo>
                      <a:pt x="822" y="634"/>
                    </a:lnTo>
                    <a:lnTo>
                      <a:pt x="829" y="646"/>
                    </a:lnTo>
                    <a:lnTo>
                      <a:pt x="840" y="655"/>
                    </a:lnTo>
                    <a:lnTo>
                      <a:pt x="854" y="660"/>
                    </a:lnTo>
                    <a:lnTo>
                      <a:pt x="854" y="665"/>
                    </a:lnTo>
                    <a:lnTo>
                      <a:pt x="854" y="667"/>
                    </a:lnTo>
                    <a:lnTo>
                      <a:pt x="856" y="669"/>
                    </a:lnTo>
                    <a:lnTo>
                      <a:pt x="856" y="670"/>
                    </a:lnTo>
                    <a:lnTo>
                      <a:pt x="857" y="672"/>
                    </a:lnTo>
                    <a:lnTo>
                      <a:pt x="861" y="674"/>
                    </a:lnTo>
                    <a:lnTo>
                      <a:pt x="864" y="677"/>
                    </a:lnTo>
                    <a:lnTo>
                      <a:pt x="870" y="679"/>
                    </a:lnTo>
                    <a:lnTo>
                      <a:pt x="873" y="681"/>
                    </a:lnTo>
                    <a:lnTo>
                      <a:pt x="877" y="684"/>
                    </a:lnTo>
                    <a:lnTo>
                      <a:pt x="878" y="686"/>
                    </a:lnTo>
                    <a:lnTo>
                      <a:pt x="880" y="690"/>
                    </a:lnTo>
                    <a:lnTo>
                      <a:pt x="878" y="691"/>
                    </a:lnTo>
                    <a:lnTo>
                      <a:pt x="878" y="693"/>
                    </a:lnTo>
                    <a:lnTo>
                      <a:pt x="878" y="693"/>
                    </a:lnTo>
                    <a:lnTo>
                      <a:pt x="878" y="695"/>
                    </a:lnTo>
                    <a:lnTo>
                      <a:pt x="880" y="697"/>
                    </a:lnTo>
                    <a:lnTo>
                      <a:pt x="884" y="698"/>
                    </a:lnTo>
                    <a:lnTo>
                      <a:pt x="889" y="700"/>
                    </a:lnTo>
                    <a:lnTo>
                      <a:pt x="892" y="702"/>
                    </a:lnTo>
                    <a:lnTo>
                      <a:pt x="898" y="702"/>
                    </a:lnTo>
                    <a:lnTo>
                      <a:pt x="903" y="702"/>
                    </a:lnTo>
                    <a:lnTo>
                      <a:pt x="896" y="749"/>
                    </a:lnTo>
                    <a:lnTo>
                      <a:pt x="891" y="751"/>
                    </a:lnTo>
                    <a:lnTo>
                      <a:pt x="885" y="751"/>
                    </a:lnTo>
                    <a:lnTo>
                      <a:pt x="880" y="752"/>
                    </a:lnTo>
                    <a:lnTo>
                      <a:pt x="873" y="752"/>
                    </a:lnTo>
                    <a:lnTo>
                      <a:pt x="866" y="744"/>
                    </a:lnTo>
                    <a:lnTo>
                      <a:pt x="857" y="735"/>
                    </a:lnTo>
                    <a:lnTo>
                      <a:pt x="850" y="726"/>
                    </a:lnTo>
                    <a:lnTo>
                      <a:pt x="845" y="714"/>
                    </a:lnTo>
                    <a:lnTo>
                      <a:pt x="838" y="714"/>
                    </a:lnTo>
                    <a:lnTo>
                      <a:pt x="833" y="716"/>
                    </a:lnTo>
                    <a:lnTo>
                      <a:pt x="828" y="716"/>
                    </a:lnTo>
                    <a:lnTo>
                      <a:pt x="822" y="718"/>
                    </a:lnTo>
                    <a:lnTo>
                      <a:pt x="831" y="745"/>
                    </a:lnTo>
                    <a:lnTo>
                      <a:pt x="838" y="775"/>
                    </a:lnTo>
                    <a:lnTo>
                      <a:pt x="850" y="775"/>
                    </a:lnTo>
                    <a:lnTo>
                      <a:pt x="857" y="789"/>
                    </a:lnTo>
                    <a:lnTo>
                      <a:pt x="863" y="803"/>
                    </a:lnTo>
                    <a:lnTo>
                      <a:pt x="864" y="822"/>
                    </a:lnTo>
                    <a:lnTo>
                      <a:pt x="863" y="824"/>
                    </a:lnTo>
                    <a:lnTo>
                      <a:pt x="861" y="826"/>
                    </a:lnTo>
                    <a:lnTo>
                      <a:pt x="861" y="828"/>
                    </a:lnTo>
                    <a:lnTo>
                      <a:pt x="859" y="829"/>
                    </a:lnTo>
                    <a:lnTo>
                      <a:pt x="857" y="831"/>
                    </a:lnTo>
                    <a:lnTo>
                      <a:pt x="854" y="833"/>
                    </a:lnTo>
                    <a:lnTo>
                      <a:pt x="847" y="829"/>
                    </a:lnTo>
                    <a:lnTo>
                      <a:pt x="838" y="824"/>
                    </a:lnTo>
                    <a:lnTo>
                      <a:pt x="829" y="819"/>
                    </a:lnTo>
                    <a:lnTo>
                      <a:pt x="822" y="815"/>
                    </a:lnTo>
                    <a:lnTo>
                      <a:pt x="819" y="814"/>
                    </a:lnTo>
                    <a:lnTo>
                      <a:pt x="816" y="814"/>
                    </a:lnTo>
                    <a:lnTo>
                      <a:pt x="826" y="828"/>
                    </a:lnTo>
                    <a:lnTo>
                      <a:pt x="835" y="840"/>
                    </a:lnTo>
                    <a:lnTo>
                      <a:pt x="842" y="855"/>
                    </a:lnTo>
                    <a:lnTo>
                      <a:pt x="838" y="855"/>
                    </a:lnTo>
                    <a:lnTo>
                      <a:pt x="826" y="850"/>
                    </a:lnTo>
                    <a:lnTo>
                      <a:pt x="810" y="847"/>
                    </a:lnTo>
                    <a:lnTo>
                      <a:pt x="793" y="843"/>
                    </a:lnTo>
                    <a:lnTo>
                      <a:pt x="781" y="836"/>
                    </a:lnTo>
                    <a:lnTo>
                      <a:pt x="770" y="826"/>
                    </a:lnTo>
                    <a:lnTo>
                      <a:pt x="763" y="810"/>
                    </a:lnTo>
                    <a:lnTo>
                      <a:pt x="756" y="796"/>
                    </a:lnTo>
                    <a:lnTo>
                      <a:pt x="746" y="782"/>
                    </a:lnTo>
                    <a:lnTo>
                      <a:pt x="735" y="772"/>
                    </a:lnTo>
                    <a:lnTo>
                      <a:pt x="720" y="780"/>
                    </a:lnTo>
                    <a:lnTo>
                      <a:pt x="702" y="786"/>
                    </a:lnTo>
                    <a:lnTo>
                      <a:pt x="681" y="787"/>
                    </a:lnTo>
                    <a:lnTo>
                      <a:pt x="679" y="782"/>
                    </a:lnTo>
                    <a:lnTo>
                      <a:pt x="678" y="777"/>
                    </a:lnTo>
                    <a:lnTo>
                      <a:pt x="678" y="772"/>
                    </a:lnTo>
                    <a:lnTo>
                      <a:pt x="678" y="765"/>
                    </a:lnTo>
                    <a:lnTo>
                      <a:pt x="693" y="759"/>
                    </a:lnTo>
                    <a:lnTo>
                      <a:pt x="713" y="754"/>
                    </a:lnTo>
                    <a:lnTo>
                      <a:pt x="730" y="749"/>
                    </a:lnTo>
                    <a:lnTo>
                      <a:pt x="735" y="739"/>
                    </a:lnTo>
                    <a:lnTo>
                      <a:pt x="740" y="725"/>
                    </a:lnTo>
                    <a:lnTo>
                      <a:pt x="746" y="709"/>
                    </a:lnTo>
                    <a:lnTo>
                      <a:pt x="749" y="693"/>
                    </a:lnTo>
                    <a:lnTo>
                      <a:pt x="751" y="681"/>
                    </a:lnTo>
                    <a:lnTo>
                      <a:pt x="749" y="672"/>
                    </a:lnTo>
                    <a:lnTo>
                      <a:pt x="742" y="660"/>
                    </a:lnTo>
                    <a:lnTo>
                      <a:pt x="733" y="653"/>
                    </a:lnTo>
                    <a:lnTo>
                      <a:pt x="723" y="646"/>
                    </a:lnTo>
                    <a:lnTo>
                      <a:pt x="716" y="637"/>
                    </a:lnTo>
                    <a:lnTo>
                      <a:pt x="707" y="595"/>
                    </a:lnTo>
                    <a:lnTo>
                      <a:pt x="693" y="592"/>
                    </a:lnTo>
                    <a:lnTo>
                      <a:pt x="683" y="585"/>
                    </a:lnTo>
                    <a:lnTo>
                      <a:pt x="674" y="578"/>
                    </a:lnTo>
                    <a:lnTo>
                      <a:pt x="665" y="576"/>
                    </a:lnTo>
                    <a:lnTo>
                      <a:pt x="657" y="580"/>
                    </a:lnTo>
                    <a:lnTo>
                      <a:pt x="651" y="585"/>
                    </a:lnTo>
                    <a:lnTo>
                      <a:pt x="646" y="590"/>
                    </a:lnTo>
                    <a:lnTo>
                      <a:pt x="639" y="595"/>
                    </a:lnTo>
                    <a:lnTo>
                      <a:pt x="627" y="599"/>
                    </a:lnTo>
                    <a:lnTo>
                      <a:pt x="615" y="592"/>
                    </a:lnTo>
                    <a:lnTo>
                      <a:pt x="599" y="587"/>
                    </a:lnTo>
                    <a:lnTo>
                      <a:pt x="582" y="583"/>
                    </a:lnTo>
                    <a:lnTo>
                      <a:pt x="566" y="578"/>
                    </a:lnTo>
                    <a:lnTo>
                      <a:pt x="552" y="573"/>
                    </a:lnTo>
                    <a:lnTo>
                      <a:pt x="541" y="564"/>
                    </a:lnTo>
                    <a:lnTo>
                      <a:pt x="534" y="550"/>
                    </a:lnTo>
                    <a:lnTo>
                      <a:pt x="536" y="548"/>
                    </a:lnTo>
                    <a:lnTo>
                      <a:pt x="536" y="547"/>
                    </a:lnTo>
                    <a:lnTo>
                      <a:pt x="538" y="547"/>
                    </a:lnTo>
                    <a:lnTo>
                      <a:pt x="538" y="545"/>
                    </a:lnTo>
                    <a:lnTo>
                      <a:pt x="538" y="541"/>
                    </a:lnTo>
                    <a:lnTo>
                      <a:pt x="531" y="540"/>
                    </a:lnTo>
                    <a:lnTo>
                      <a:pt x="524" y="538"/>
                    </a:lnTo>
                    <a:lnTo>
                      <a:pt x="519" y="534"/>
                    </a:lnTo>
                    <a:lnTo>
                      <a:pt x="515" y="529"/>
                    </a:lnTo>
                    <a:lnTo>
                      <a:pt x="512" y="522"/>
                    </a:lnTo>
                    <a:lnTo>
                      <a:pt x="521" y="505"/>
                    </a:lnTo>
                    <a:lnTo>
                      <a:pt x="528" y="482"/>
                    </a:lnTo>
                    <a:lnTo>
                      <a:pt x="531" y="457"/>
                    </a:lnTo>
                    <a:lnTo>
                      <a:pt x="534" y="433"/>
                    </a:lnTo>
                    <a:lnTo>
                      <a:pt x="562" y="430"/>
                    </a:lnTo>
                    <a:close/>
                    <a:moveTo>
                      <a:pt x="400" y="426"/>
                    </a:moveTo>
                    <a:lnTo>
                      <a:pt x="416" y="426"/>
                    </a:lnTo>
                    <a:lnTo>
                      <a:pt x="425" y="461"/>
                    </a:lnTo>
                    <a:lnTo>
                      <a:pt x="432" y="499"/>
                    </a:lnTo>
                    <a:lnTo>
                      <a:pt x="428" y="499"/>
                    </a:lnTo>
                    <a:lnTo>
                      <a:pt x="423" y="506"/>
                    </a:lnTo>
                    <a:lnTo>
                      <a:pt x="412" y="503"/>
                    </a:lnTo>
                    <a:lnTo>
                      <a:pt x="409" y="506"/>
                    </a:lnTo>
                    <a:lnTo>
                      <a:pt x="409" y="510"/>
                    </a:lnTo>
                    <a:lnTo>
                      <a:pt x="409" y="513"/>
                    </a:lnTo>
                    <a:lnTo>
                      <a:pt x="409" y="515"/>
                    </a:lnTo>
                    <a:lnTo>
                      <a:pt x="407" y="517"/>
                    </a:lnTo>
                    <a:lnTo>
                      <a:pt x="405" y="520"/>
                    </a:lnTo>
                    <a:lnTo>
                      <a:pt x="400" y="522"/>
                    </a:lnTo>
                    <a:lnTo>
                      <a:pt x="395" y="519"/>
                    </a:lnTo>
                    <a:lnTo>
                      <a:pt x="388" y="513"/>
                    </a:lnTo>
                    <a:lnTo>
                      <a:pt x="381" y="510"/>
                    </a:lnTo>
                    <a:lnTo>
                      <a:pt x="381" y="499"/>
                    </a:lnTo>
                    <a:lnTo>
                      <a:pt x="358" y="496"/>
                    </a:lnTo>
                    <a:lnTo>
                      <a:pt x="362" y="464"/>
                    </a:lnTo>
                    <a:lnTo>
                      <a:pt x="369" y="461"/>
                    </a:lnTo>
                    <a:lnTo>
                      <a:pt x="376" y="456"/>
                    </a:lnTo>
                    <a:lnTo>
                      <a:pt x="381" y="449"/>
                    </a:lnTo>
                    <a:lnTo>
                      <a:pt x="376" y="447"/>
                    </a:lnTo>
                    <a:lnTo>
                      <a:pt x="372" y="445"/>
                    </a:lnTo>
                    <a:lnTo>
                      <a:pt x="369" y="444"/>
                    </a:lnTo>
                    <a:lnTo>
                      <a:pt x="365" y="440"/>
                    </a:lnTo>
                    <a:lnTo>
                      <a:pt x="363" y="437"/>
                    </a:lnTo>
                    <a:lnTo>
                      <a:pt x="362" y="430"/>
                    </a:lnTo>
                    <a:lnTo>
                      <a:pt x="381" y="428"/>
                    </a:lnTo>
                    <a:lnTo>
                      <a:pt x="400" y="426"/>
                    </a:lnTo>
                    <a:close/>
                    <a:moveTo>
                      <a:pt x="438" y="410"/>
                    </a:moveTo>
                    <a:lnTo>
                      <a:pt x="451" y="412"/>
                    </a:lnTo>
                    <a:lnTo>
                      <a:pt x="465" y="414"/>
                    </a:lnTo>
                    <a:lnTo>
                      <a:pt x="477" y="416"/>
                    </a:lnTo>
                    <a:lnTo>
                      <a:pt x="486" y="419"/>
                    </a:lnTo>
                    <a:lnTo>
                      <a:pt x="487" y="423"/>
                    </a:lnTo>
                    <a:lnTo>
                      <a:pt x="487" y="428"/>
                    </a:lnTo>
                    <a:lnTo>
                      <a:pt x="489" y="435"/>
                    </a:lnTo>
                    <a:lnTo>
                      <a:pt x="489" y="442"/>
                    </a:lnTo>
                    <a:lnTo>
                      <a:pt x="487" y="445"/>
                    </a:lnTo>
                    <a:lnTo>
                      <a:pt x="486" y="449"/>
                    </a:lnTo>
                    <a:lnTo>
                      <a:pt x="484" y="454"/>
                    </a:lnTo>
                    <a:lnTo>
                      <a:pt x="480" y="457"/>
                    </a:lnTo>
                    <a:lnTo>
                      <a:pt x="477" y="459"/>
                    </a:lnTo>
                    <a:lnTo>
                      <a:pt x="473" y="461"/>
                    </a:lnTo>
                    <a:lnTo>
                      <a:pt x="472" y="463"/>
                    </a:lnTo>
                    <a:lnTo>
                      <a:pt x="468" y="464"/>
                    </a:lnTo>
                    <a:lnTo>
                      <a:pt x="466" y="468"/>
                    </a:lnTo>
                    <a:lnTo>
                      <a:pt x="468" y="477"/>
                    </a:lnTo>
                    <a:lnTo>
                      <a:pt x="466" y="487"/>
                    </a:lnTo>
                    <a:lnTo>
                      <a:pt x="465" y="494"/>
                    </a:lnTo>
                    <a:lnTo>
                      <a:pt x="461" y="499"/>
                    </a:lnTo>
                    <a:lnTo>
                      <a:pt x="458" y="501"/>
                    </a:lnTo>
                    <a:lnTo>
                      <a:pt x="454" y="503"/>
                    </a:lnTo>
                    <a:lnTo>
                      <a:pt x="449" y="503"/>
                    </a:lnTo>
                    <a:lnTo>
                      <a:pt x="442" y="503"/>
                    </a:lnTo>
                    <a:lnTo>
                      <a:pt x="438" y="492"/>
                    </a:lnTo>
                    <a:lnTo>
                      <a:pt x="442" y="482"/>
                    </a:lnTo>
                    <a:lnTo>
                      <a:pt x="442" y="470"/>
                    </a:lnTo>
                    <a:lnTo>
                      <a:pt x="438" y="456"/>
                    </a:lnTo>
                    <a:lnTo>
                      <a:pt x="437" y="440"/>
                    </a:lnTo>
                    <a:lnTo>
                      <a:pt x="435" y="426"/>
                    </a:lnTo>
                    <a:lnTo>
                      <a:pt x="438" y="410"/>
                    </a:lnTo>
                    <a:close/>
                    <a:moveTo>
                      <a:pt x="60" y="409"/>
                    </a:moveTo>
                    <a:lnTo>
                      <a:pt x="74" y="410"/>
                    </a:lnTo>
                    <a:lnTo>
                      <a:pt x="74" y="423"/>
                    </a:lnTo>
                    <a:lnTo>
                      <a:pt x="91" y="423"/>
                    </a:lnTo>
                    <a:lnTo>
                      <a:pt x="105" y="423"/>
                    </a:lnTo>
                    <a:lnTo>
                      <a:pt x="121" y="423"/>
                    </a:lnTo>
                    <a:lnTo>
                      <a:pt x="124" y="430"/>
                    </a:lnTo>
                    <a:lnTo>
                      <a:pt x="128" y="438"/>
                    </a:lnTo>
                    <a:lnTo>
                      <a:pt x="131" y="447"/>
                    </a:lnTo>
                    <a:lnTo>
                      <a:pt x="135" y="454"/>
                    </a:lnTo>
                    <a:lnTo>
                      <a:pt x="135" y="457"/>
                    </a:lnTo>
                    <a:lnTo>
                      <a:pt x="124" y="470"/>
                    </a:lnTo>
                    <a:lnTo>
                      <a:pt x="110" y="475"/>
                    </a:lnTo>
                    <a:lnTo>
                      <a:pt x="96" y="480"/>
                    </a:lnTo>
                    <a:lnTo>
                      <a:pt x="88" y="496"/>
                    </a:lnTo>
                    <a:lnTo>
                      <a:pt x="81" y="510"/>
                    </a:lnTo>
                    <a:lnTo>
                      <a:pt x="79" y="526"/>
                    </a:lnTo>
                    <a:lnTo>
                      <a:pt x="82" y="541"/>
                    </a:lnTo>
                    <a:lnTo>
                      <a:pt x="67" y="543"/>
                    </a:lnTo>
                    <a:lnTo>
                      <a:pt x="53" y="548"/>
                    </a:lnTo>
                    <a:lnTo>
                      <a:pt x="35" y="553"/>
                    </a:lnTo>
                    <a:lnTo>
                      <a:pt x="34" y="550"/>
                    </a:lnTo>
                    <a:lnTo>
                      <a:pt x="32" y="547"/>
                    </a:lnTo>
                    <a:lnTo>
                      <a:pt x="30" y="545"/>
                    </a:lnTo>
                    <a:lnTo>
                      <a:pt x="30" y="541"/>
                    </a:lnTo>
                    <a:lnTo>
                      <a:pt x="28" y="538"/>
                    </a:lnTo>
                    <a:lnTo>
                      <a:pt x="30" y="536"/>
                    </a:lnTo>
                    <a:lnTo>
                      <a:pt x="30" y="534"/>
                    </a:lnTo>
                    <a:lnTo>
                      <a:pt x="30" y="533"/>
                    </a:lnTo>
                    <a:lnTo>
                      <a:pt x="32" y="529"/>
                    </a:lnTo>
                    <a:lnTo>
                      <a:pt x="32" y="526"/>
                    </a:lnTo>
                    <a:lnTo>
                      <a:pt x="20" y="526"/>
                    </a:lnTo>
                    <a:lnTo>
                      <a:pt x="20" y="520"/>
                    </a:lnTo>
                    <a:lnTo>
                      <a:pt x="20" y="519"/>
                    </a:lnTo>
                    <a:lnTo>
                      <a:pt x="18" y="517"/>
                    </a:lnTo>
                    <a:lnTo>
                      <a:pt x="18" y="515"/>
                    </a:lnTo>
                    <a:lnTo>
                      <a:pt x="16" y="513"/>
                    </a:lnTo>
                    <a:lnTo>
                      <a:pt x="13" y="510"/>
                    </a:lnTo>
                    <a:lnTo>
                      <a:pt x="11" y="510"/>
                    </a:lnTo>
                    <a:lnTo>
                      <a:pt x="9" y="510"/>
                    </a:lnTo>
                    <a:lnTo>
                      <a:pt x="9" y="510"/>
                    </a:lnTo>
                    <a:lnTo>
                      <a:pt x="7" y="510"/>
                    </a:lnTo>
                    <a:lnTo>
                      <a:pt x="6" y="510"/>
                    </a:lnTo>
                    <a:lnTo>
                      <a:pt x="0" y="510"/>
                    </a:lnTo>
                    <a:lnTo>
                      <a:pt x="0" y="499"/>
                    </a:lnTo>
                    <a:lnTo>
                      <a:pt x="13" y="485"/>
                    </a:lnTo>
                    <a:lnTo>
                      <a:pt x="21" y="466"/>
                    </a:lnTo>
                    <a:lnTo>
                      <a:pt x="28" y="445"/>
                    </a:lnTo>
                    <a:lnTo>
                      <a:pt x="23" y="442"/>
                    </a:lnTo>
                    <a:lnTo>
                      <a:pt x="21" y="437"/>
                    </a:lnTo>
                    <a:lnTo>
                      <a:pt x="20" y="433"/>
                    </a:lnTo>
                    <a:lnTo>
                      <a:pt x="18" y="426"/>
                    </a:lnTo>
                    <a:lnTo>
                      <a:pt x="16" y="419"/>
                    </a:lnTo>
                    <a:lnTo>
                      <a:pt x="30" y="416"/>
                    </a:lnTo>
                    <a:lnTo>
                      <a:pt x="41" y="414"/>
                    </a:lnTo>
                    <a:lnTo>
                      <a:pt x="49" y="410"/>
                    </a:lnTo>
                    <a:lnTo>
                      <a:pt x="60" y="409"/>
                    </a:lnTo>
                    <a:close/>
                    <a:moveTo>
                      <a:pt x="1556" y="368"/>
                    </a:moveTo>
                    <a:lnTo>
                      <a:pt x="1571" y="368"/>
                    </a:lnTo>
                    <a:lnTo>
                      <a:pt x="1571" y="372"/>
                    </a:lnTo>
                    <a:lnTo>
                      <a:pt x="1568" y="372"/>
                    </a:lnTo>
                    <a:lnTo>
                      <a:pt x="1564" y="374"/>
                    </a:lnTo>
                    <a:lnTo>
                      <a:pt x="1563" y="374"/>
                    </a:lnTo>
                    <a:lnTo>
                      <a:pt x="1563" y="374"/>
                    </a:lnTo>
                    <a:lnTo>
                      <a:pt x="1561" y="374"/>
                    </a:lnTo>
                    <a:lnTo>
                      <a:pt x="1561" y="374"/>
                    </a:lnTo>
                    <a:lnTo>
                      <a:pt x="1559" y="372"/>
                    </a:lnTo>
                    <a:lnTo>
                      <a:pt x="1556" y="368"/>
                    </a:lnTo>
                    <a:close/>
                    <a:moveTo>
                      <a:pt x="454" y="368"/>
                    </a:moveTo>
                    <a:lnTo>
                      <a:pt x="458" y="391"/>
                    </a:lnTo>
                    <a:lnTo>
                      <a:pt x="452" y="395"/>
                    </a:lnTo>
                    <a:lnTo>
                      <a:pt x="449" y="396"/>
                    </a:lnTo>
                    <a:lnTo>
                      <a:pt x="445" y="398"/>
                    </a:lnTo>
                    <a:lnTo>
                      <a:pt x="440" y="402"/>
                    </a:lnTo>
                    <a:lnTo>
                      <a:pt x="435" y="403"/>
                    </a:lnTo>
                    <a:lnTo>
                      <a:pt x="433" y="402"/>
                    </a:lnTo>
                    <a:lnTo>
                      <a:pt x="432" y="402"/>
                    </a:lnTo>
                    <a:lnTo>
                      <a:pt x="430" y="400"/>
                    </a:lnTo>
                    <a:lnTo>
                      <a:pt x="428" y="400"/>
                    </a:lnTo>
                    <a:lnTo>
                      <a:pt x="423" y="400"/>
                    </a:lnTo>
                    <a:lnTo>
                      <a:pt x="423" y="396"/>
                    </a:lnTo>
                    <a:lnTo>
                      <a:pt x="423" y="395"/>
                    </a:lnTo>
                    <a:lnTo>
                      <a:pt x="421" y="395"/>
                    </a:lnTo>
                    <a:lnTo>
                      <a:pt x="421" y="393"/>
                    </a:lnTo>
                    <a:lnTo>
                      <a:pt x="419" y="391"/>
                    </a:lnTo>
                    <a:lnTo>
                      <a:pt x="419" y="384"/>
                    </a:lnTo>
                    <a:lnTo>
                      <a:pt x="428" y="379"/>
                    </a:lnTo>
                    <a:lnTo>
                      <a:pt x="435" y="374"/>
                    </a:lnTo>
                    <a:lnTo>
                      <a:pt x="442" y="370"/>
                    </a:lnTo>
                    <a:lnTo>
                      <a:pt x="454" y="368"/>
                    </a:lnTo>
                    <a:close/>
                    <a:moveTo>
                      <a:pt x="109" y="365"/>
                    </a:moveTo>
                    <a:lnTo>
                      <a:pt x="112" y="365"/>
                    </a:lnTo>
                    <a:lnTo>
                      <a:pt x="116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7" y="367"/>
                    </a:lnTo>
                    <a:lnTo>
                      <a:pt x="119" y="368"/>
                    </a:lnTo>
                    <a:lnTo>
                      <a:pt x="121" y="372"/>
                    </a:lnTo>
                    <a:lnTo>
                      <a:pt x="109" y="372"/>
                    </a:lnTo>
                    <a:lnTo>
                      <a:pt x="109" y="365"/>
                    </a:lnTo>
                    <a:close/>
                    <a:moveTo>
                      <a:pt x="384" y="342"/>
                    </a:moveTo>
                    <a:lnTo>
                      <a:pt x="390" y="342"/>
                    </a:lnTo>
                    <a:lnTo>
                      <a:pt x="391" y="342"/>
                    </a:lnTo>
                    <a:lnTo>
                      <a:pt x="393" y="344"/>
                    </a:lnTo>
                    <a:lnTo>
                      <a:pt x="395" y="344"/>
                    </a:lnTo>
                    <a:lnTo>
                      <a:pt x="397" y="346"/>
                    </a:lnTo>
                    <a:lnTo>
                      <a:pt x="398" y="349"/>
                    </a:lnTo>
                    <a:lnTo>
                      <a:pt x="400" y="351"/>
                    </a:lnTo>
                    <a:lnTo>
                      <a:pt x="400" y="356"/>
                    </a:lnTo>
                    <a:lnTo>
                      <a:pt x="400" y="361"/>
                    </a:lnTo>
                    <a:lnTo>
                      <a:pt x="397" y="372"/>
                    </a:lnTo>
                    <a:lnTo>
                      <a:pt x="395" y="388"/>
                    </a:lnTo>
                    <a:lnTo>
                      <a:pt x="393" y="400"/>
                    </a:lnTo>
                    <a:lnTo>
                      <a:pt x="388" y="402"/>
                    </a:lnTo>
                    <a:lnTo>
                      <a:pt x="384" y="403"/>
                    </a:lnTo>
                    <a:lnTo>
                      <a:pt x="381" y="407"/>
                    </a:lnTo>
                    <a:lnTo>
                      <a:pt x="377" y="407"/>
                    </a:lnTo>
                    <a:lnTo>
                      <a:pt x="377" y="405"/>
                    </a:lnTo>
                    <a:lnTo>
                      <a:pt x="376" y="405"/>
                    </a:lnTo>
                    <a:lnTo>
                      <a:pt x="376" y="405"/>
                    </a:lnTo>
                    <a:lnTo>
                      <a:pt x="374" y="403"/>
                    </a:lnTo>
                    <a:lnTo>
                      <a:pt x="370" y="400"/>
                    </a:lnTo>
                    <a:lnTo>
                      <a:pt x="369" y="396"/>
                    </a:lnTo>
                    <a:lnTo>
                      <a:pt x="369" y="391"/>
                    </a:lnTo>
                    <a:lnTo>
                      <a:pt x="369" y="388"/>
                    </a:lnTo>
                    <a:lnTo>
                      <a:pt x="365" y="384"/>
                    </a:lnTo>
                    <a:lnTo>
                      <a:pt x="358" y="379"/>
                    </a:lnTo>
                    <a:lnTo>
                      <a:pt x="349" y="377"/>
                    </a:lnTo>
                    <a:lnTo>
                      <a:pt x="341" y="379"/>
                    </a:lnTo>
                    <a:lnTo>
                      <a:pt x="332" y="377"/>
                    </a:lnTo>
                    <a:lnTo>
                      <a:pt x="323" y="372"/>
                    </a:lnTo>
                    <a:lnTo>
                      <a:pt x="316" y="361"/>
                    </a:lnTo>
                    <a:lnTo>
                      <a:pt x="320" y="361"/>
                    </a:lnTo>
                    <a:lnTo>
                      <a:pt x="322" y="358"/>
                    </a:lnTo>
                    <a:lnTo>
                      <a:pt x="323" y="356"/>
                    </a:lnTo>
                    <a:lnTo>
                      <a:pt x="323" y="355"/>
                    </a:lnTo>
                    <a:lnTo>
                      <a:pt x="325" y="355"/>
                    </a:lnTo>
                    <a:lnTo>
                      <a:pt x="327" y="355"/>
                    </a:lnTo>
                    <a:lnTo>
                      <a:pt x="330" y="355"/>
                    </a:lnTo>
                    <a:lnTo>
                      <a:pt x="336" y="353"/>
                    </a:lnTo>
                    <a:lnTo>
                      <a:pt x="346" y="356"/>
                    </a:lnTo>
                    <a:lnTo>
                      <a:pt x="358" y="355"/>
                    </a:lnTo>
                    <a:lnTo>
                      <a:pt x="372" y="353"/>
                    </a:lnTo>
                    <a:lnTo>
                      <a:pt x="384" y="353"/>
                    </a:lnTo>
                    <a:lnTo>
                      <a:pt x="384" y="342"/>
                    </a:lnTo>
                    <a:close/>
                    <a:moveTo>
                      <a:pt x="255" y="339"/>
                    </a:moveTo>
                    <a:lnTo>
                      <a:pt x="257" y="342"/>
                    </a:lnTo>
                    <a:lnTo>
                      <a:pt x="259" y="344"/>
                    </a:lnTo>
                    <a:lnTo>
                      <a:pt x="260" y="348"/>
                    </a:lnTo>
                    <a:lnTo>
                      <a:pt x="260" y="351"/>
                    </a:lnTo>
                    <a:lnTo>
                      <a:pt x="262" y="355"/>
                    </a:lnTo>
                    <a:lnTo>
                      <a:pt x="262" y="361"/>
                    </a:lnTo>
                    <a:lnTo>
                      <a:pt x="259" y="361"/>
                    </a:lnTo>
                    <a:lnTo>
                      <a:pt x="259" y="365"/>
                    </a:lnTo>
                    <a:lnTo>
                      <a:pt x="262" y="365"/>
                    </a:lnTo>
                    <a:lnTo>
                      <a:pt x="267" y="367"/>
                    </a:lnTo>
                    <a:lnTo>
                      <a:pt x="273" y="368"/>
                    </a:lnTo>
                    <a:lnTo>
                      <a:pt x="278" y="368"/>
                    </a:lnTo>
                    <a:lnTo>
                      <a:pt x="285" y="368"/>
                    </a:lnTo>
                    <a:lnTo>
                      <a:pt x="288" y="365"/>
                    </a:lnTo>
                    <a:lnTo>
                      <a:pt x="290" y="363"/>
                    </a:lnTo>
                    <a:lnTo>
                      <a:pt x="290" y="363"/>
                    </a:lnTo>
                    <a:lnTo>
                      <a:pt x="292" y="363"/>
                    </a:lnTo>
                    <a:lnTo>
                      <a:pt x="294" y="363"/>
                    </a:lnTo>
                    <a:lnTo>
                      <a:pt x="297" y="365"/>
                    </a:lnTo>
                    <a:lnTo>
                      <a:pt x="299" y="367"/>
                    </a:lnTo>
                    <a:lnTo>
                      <a:pt x="299" y="368"/>
                    </a:lnTo>
                    <a:lnTo>
                      <a:pt x="299" y="370"/>
                    </a:lnTo>
                    <a:lnTo>
                      <a:pt x="301" y="372"/>
                    </a:lnTo>
                    <a:lnTo>
                      <a:pt x="301" y="375"/>
                    </a:lnTo>
                    <a:lnTo>
                      <a:pt x="299" y="379"/>
                    </a:lnTo>
                    <a:lnTo>
                      <a:pt x="299" y="381"/>
                    </a:lnTo>
                    <a:lnTo>
                      <a:pt x="299" y="381"/>
                    </a:lnTo>
                    <a:lnTo>
                      <a:pt x="299" y="382"/>
                    </a:lnTo>
                    <a:lnTo>
                      <a:pt x="299" y="384"/>
                    </a:lnTo>
                    <a:lnTo>
                      <a:pt x="297" y="388"/>
                    </a:lnTo>
                    <a:lnTo>
                      <a:pt x="287" y="393"/>
                    </a:lnTo>
                    <a:lnTo>
                      <a:pt x="274" y="393"/>
                    </a:lnTo>
                    <a:lnTo>
                      <a:pt x="260" y="393"/>
                    </a:lnTo>
                    <a:lnTo>
                      <a:pt x="246" y="396"/>
                    </a:lnTo>
                    <a:lnTo>
                      <a:pt x="236" y="403"/>
                    </a:lnTo>
                    <a:lnTo>
                      <a:pt x="224" y="412"/>
                    </a:lnTo>
                    <a:lnTo>
                      <a:pt x="213" y="421"/>
                    </a:lnTo>
                    <a:lnTo>
                      <a:pt x="198" y="426"/>
                    </a:lnTo>
                    <a:lnTo>
                      <a:pt x="196" y="423"/>
                    </a:lnTo>
                    <a:lnTo>
                      <a:pt x="194" y="419"/>
                    </a:lnTo>
                    <a:lnTo>
                      <a:pt x="194" y="416"/>
                    </a:lnTo>
                    <a:lnTo>
                      <a:pt x="192" y="410"/>
                    </a:lnTo>
                    <a:lnTo>
                      <a:pt x="198" y="407"/>
                    </a:lnTo>
                    <a:lnTo>
                      <a:pt x="203" y="403"/>
                    </a:lnTo>
                    <a:lnTo>
                      <a:pt x="206" y="398"/>
                    </a:lnTo>
                    <a:lnTo>
                      <a:pt x="210" y="393"/>
                    </a:lnTo>
                    <a:lnTo>
                      <a:pt x="212" y="388"/>
                    </a:lnTo>
                    <a:lnTo>
                      <a:pt x="192" y="388"/>
                    </a:lnTo>
                    <a:lnTo>
                      <a:pt x="180" y="393"/>
                    </a:lnTo>
                    <a:lnTo>
                      <a:pt x="166" y="395"/>
                    </a:lnTo>
                    <a:lnTo>
                      <a:pt x="150" y="393"/>
                    </a:lnTo>
                    <a:lnTo>
                      <a:pt x="140" y="388"/>
                    </a:lnTo>
                    <a:lnTo>
                      <a:pt x="135" y="388"/>
                    </a:lnTo>
                    <a:lnTo>
                      <a:pt x="135" y="384"/>
                    </a:lnTo>
                    <a:lnTo>
                      <a:pt x="140" y="382"/>
                    </a:lnTo>
                    <a:lnTo>
                      <a:pt x="144" y="381"/>
                    </a:lnTo>
                    <a:lnTo>
                      <a:pt x="145" y="379"/>
                    </a:lnTo>
                    <a:lnTo>
                      <a:pt x="149" y="377"/>
                    </a:lnTo>
                    <a:lnTo>
                      <a:pt x="150" y="372"/>
                    </a:lnTo>
                    <a:lnTo>
                      <a:pt x="147" y="372"/>
                    </a:lnTo>
                    <a:lnTo>
                      <a:pt x="147" y="368"/>
                    </a:lnTo>
                    <a:lnTo>
                      <a:pt x="152" y="368"/>
                    </a:lnTo>
                    <a:lnTo>
                      <a:pt x="156" y="367"/>
                    </a:lnTo>
                    <a:lnTo>
                      <a:pt x="159" y="367"/>
                    </a:lnTo>
                    <a:lnTo>
                      <a:pt x="163" y="365"/>
                    </a:lnTo>
                    <a:lnTo>
                      <a:pt x="161" y="363"/>
                    </a:lnTo>
                    <a:lnTo>
                      <a:pt x="159" y="361"/>
                    </a:lnTo>
                    <a:lnTo>
                      <a:pt x="157" y="360"/>
                    </a:lnTo>
                    <a:lnTo>
                      <a:pt x="157" y="358"/>
                    </a:lnTo>
                    <a:lnTo>
                      <a:pt x="156" y="356"/>
                    </a:lnTo>
                    <a:lnTo>
                      <a:pt x="154" y="353"/>
                    </a:lnTo>
                    <a:lnTo>
                      <a:pt x="157" y="353"/>
                    </a:lnTo>
                    <a:lnTo>
                      <a:pt x="159" y="351"/>
                    </a:lnTo>
                    <a:lnTo>
                      <a:pt x="159" y="351"/>
                    </a:lnTo>
                    <a:lnTo>
                      <a:pt x="161" y="351"/>
                    </a:lnTo>
                    <a:lnTo>
                      <a:pt x="163" y="349"/>
                    </a:lnTo>
                    <a:lnTo>
                      <a:pt x="182" y="355"/>
                    </a:lnTo>
                    <a:lnTo>
                      <a:pt x="198" y="361"/>
                    </a:lnTo>
                    <a:lnTo>
                      <a:pt x="212" y="368"/>
                    </a:lnTo>
                    <a:lnTo>
                      <a:pt x="227" y="374"/>
                    </a:lnTo>
                    <a:lnTo>
                      <a:pt x="246" y="375"/>
                    </a:lnTo>
                    <a:lnTo>
                      <a:pt x="243" y="367"/>
                    </a:lnTo>
                    <a:lnTo>
                      <a:pt x="240" y="360"/>
                    </a:lnTo>
                    <a:lnTo>
                      <a:pt x="238" y="355"/>
                    </a:lnTo>
                    <a:lnTo>
                      <a:pt x="236" y="342"/>
                    </a:lnTo>
                    <a:lnTo>
                      <a:pt x="240" y="341"/>
                    </a:lnTo>
                    <a:lnTo>
                      <a:pt x="243" y="339"/>
                    </a:lnTo>
                    <a:lnTo>
                      <a:pt x="248" y="339"/>
                    </a:lnTo>
                    <a:lnTo>
                      <a:pt x="255" y="339"/>
                    </a:lnTo>
                    <a:close/>
                    <a:moveTo>
                      <a:pt x="742" y="318"/>
                    </a:moveTo>
                    <a:lnTo>
                      <a:pt x="754" y="323"/>
                    </a:lnTo>
                    <a:lnTo>
                      <a:pt x="754" y="327"/>
                    </a:lnTo>
                    <a:lnTo>
                      <a:pt x="749" y="327"/>
                    </a:lnTo>
                    <a:lnTo>
                      <a:pt x="746" y="327"/>
                    </a:lnTo>
                    <a:lnTo>
                      <a:pt x="744" y="327"/>
                    </a:lnTo>
                    <a:lnTo>
                      <a:pt x="742" y="325"/>
                    </a:lnTo>
                    <a:lnTo>
                      <a:pt x="742" y="325"/>
                    </a:lnTo>
                    <a:lnTo>
                      <a:pt x="742" y="323"/>
                    </a:lnTo>
                    <a:lnTo>
                      <a:pt x="742" y="318"/>
                    </a:lnTo>
                    <a:close/>
                    <a:moveTo>
                      <a:pt x="140" y="318"/>
                    </a:moveTo>
                    <a:lnTo>
                      <a:pt x="140" y="325"/>
                    </a:lnTo>
                    <a:lnTo>
                      <a:pt x="140" y="330"/>
                    </a:lnTo>
                    <a:lnTo>
                      <a:pt x="142" y="335"/>
                    </a:lnTo>
                    <a:lnTo>
                      <a:pt x="140" y="339"/>
                    </a:lnTo>
                    <a:lnTo>
                      <a:pt x="140" y="342"/>
                    </a:lnTo>
                    <a:lnTo>
                      <a:pt x="135" y="346"/>
                    </a:lnTo>
                    <a:lnTo>
                      <a:pt x="130" y="349"/>
                    </a:lnTo>
                    <a:lnTo>
                      <a:pt x="124" y="353"/>
                    </a:lnTo>
                    <a:lnTo>
                      <a:pt x="121" y="358"/>
                    </a:lnTo>
                    <a:lnTo>
                      <a:pt x="114" y="355"/>
                    </a:lnTo>
                    <a:lnTo>
                      <a:pt x="110" y="353"/>
                    </a:lnTo>
                    <a:lnTo>
                      <a:pt x="107" y="351"/>
                    </a:lnTo>
                    <a:lnTo>
                      <a:pt x="105" y="349"/>
                    </a:lnTo>
                    <a:lnTo>
                      <a:pt x="102" y="346"/>
                    </a:lnTo>
                    <a:lnTo>
                      <a:pt x="100" y="363"/>
                    </a:lnTo>
                    <a:lnTo>
                      <a:pt x="95" y="372"/>
                    </a:lnTo>
                    <a:lnTo>
                      <a:pt x="82" y="375"/>
                    </a:lnTo>
                    <a:lnTo>
                      <a:pt x="72" y="375"/>
                    </a:lnTo>
                    <a:lnTo>
                      <a:pt x="61" y="375"/>
                    </a:lnTo>
                    <a:lnTo>
                      <a:pt x="48" y="375"/>
                    </a:lnTo>
                    <a:lnTo>
                      <a:pt x="48" y="361"/>
                    </a:lnTo>
                    <a:lnTo>
                      <a:pt x="67" y="348"/>
                    </a:lnTo>
                    <a:lnTo>
                      <a:pt x="88" y="335"/>
                    </a:lnTo>
                    <a:lnTo>
                      <a:pt x="112" y="325"/>
                    </a:lnTo>
                    <a:lnTo>
                      <a:pt x="140" y="318"/>
                    </a:lnTo>
                    <a:close/>
                    <a:moveTo>
                      <a:pt x="458" y="311"/>
                    </a:moveTo>
                    <a:lnTo>
                      <a:pt x="461" y="321"/>
                    </a:lnTo>
                    <a:lnTo>
                      <a:pt x="468" y="325"/>
                    </a:lnTo>
                    <a:lnTo>
                      <a:pt x="479" y="325"/>
                    </a:lnTo>
                    <a:lnTo>
                      <a:pt x="496" y="323"/>
                    </a:lnTo>
                    <a:lnTo>
                      <a:pt x="496" y="327"/>
                    </a:lnTo>
                    <a:lnTo>
                      <a:pt x="498" y="332"/>
                    </a:lnTo>
                    <a:lnTo>
                      <a:pt x="500" y="337"/>
                    </a:lnTo>
                    <a:lnTo>
                      <a:pt x="500" y="341"/>
                    </a:lnTo>
                    <a:lnTo>
                      <a:pt x="500" y="346"/>
                    </a:lnTo>
                    <a:lnTo>
                      <a:pt x="500" y="349"/>
                    </a:lnTo>
                    <a:lnTo>
                      <a:pt x="519" y="360"/>
                    </a:lnTo>
                    <a:lnTo>
                      <a:pt x="541" y="365"/>
                    </a:lnTo>
                    <a:lnTo>
                      <a:pt x="566" y="365"/>
                    </a:lnTo>
                    <a:lnTo>
                      <a:pt x="590" y="365"/>
                    </a:lnTo>
                    <a:lnTo>
                      <a:pt x="617" y="363"/>
                    </a:lnTo>
                    <a:lnTo>
                      <a:pt x="639" y="365"/>
                    </a:lnTo>
                    <a:lnTo>
                      <a:pt x="639" y="370"/>
                    </a:lnTo>
                    <a:lnTo>
                      <a:pt x="641" y="375"/>
                    </a:lnTo>
                    <a:lnTo>
                      <a:pt x="643" y="379"/>
                    </a:lnTo>
                    <a:lnTo>
                      <a:pt x="643" y="381"/>
                    </a:lnTo>
                    <a:lnTo>
                      <a:pt x="643" y="384"/>
                    </a:lnTo>
                    <a:lnTo>
                      <a:pt x="643" y="388"/>
                    </a:lnTo>
                    <a:lnTo>
                      <a:pt x="639" y="400"/>
                    </a:lnTo>
                    <a:lnTo>
                      <a:pt x="629" y="400"/>
                    </a:lnTo>
                    <a:lnTo>
                      <a:pt x="617" y="398"/>
                    </a:lnTo>
                    <a:lnTo>
                      <a:pt x="608" y="396"/>
                    </a:lnTo>
                    <a:lnTo>
                      <a:pt x="604" y="396"/>
                    </a:lnTo>
                    <a:lnTo>
                      <a:pt x="601" y="398"/>
                    </a:lnTo>
                    <a:lnTo>
                      <a:pt x="599" y="402"/>
                    </a:lnTo>
                    <a:lnTo>
                      <a:pt x="597" y="403"/>
                    </a:lnTo>
                    <a:lnTo>
                      <a:pt x="594" y="403"/>
                    </a:lnTo>
                    <a:lnTo>
                      <a:pt x="592" y="405"/>
                    </a:lnTo>
                    <a:lnTo>
                      <a:pt x="587" y="407"/>
                    </a:lnTo>
                    <a:lnTo>
                      <a:pt x="582" y="407"/>
                    </a:lnTo>
                    <a:lnTo>
                      <a:pt x="576" y="409"/>
                    </a:lnTo>
                    <a:lnTo>
                      <a:pt x="573" y="410"/>
                    </a:lnTo>
                    <a:lnTo>
                      <a:pt x="568" y="410"/>
                    </a:lnTo>
                    <a:lnTo>
                      <a:pt x="562" y="410"/>
                    </a:lnTo>
                    <a:lnTo>
                      <a:pt x="559" y="405"/>
                    </a:lnTo>
                    <a:lnTo>
                      <a:pt x="557" y="400"/>
                    </a:lnTo>
                    <a:lnTo>
                      <a:pt x="554" y="396"/>
                    </a:lnTo>
                    <a:lnTo>
                      <a:pt x="554" y="400"/>
                    </a:lnTo>
                    <a:lnTo>
                      <a:pt x="550" y="403"/>
                    </a:lnTo>
                    <a:lnTo>
                      <a:pt x="548" y="407"/>
                    </a:lnTo>
                    <a:lnTo>
                      <a:pt x="547" y="410"/>
                    </a:lnTo>
                    <a:lnTo>
                      <a:pt x="538" y="410"/>
                    </a:lnTo>
                    <a:lnTo>
                      <a:pt x="534" y="405"/>
                    </a:lnTo>
                    <a:lnTo>
                      <a:pt x="531" y="398"/>
                    </a:lnTo>
                    <a:lnTo>
                      <a:pt x="528" y="391"/>
                    </a:lnTo>
                    <a:lnTo>
                      <a:pt x="526" y="396"/>
                    </a:lnTo>
                    <a:lnTo>
                      <a:pt x="524" y="400"/>
                    </a:lnTo>
                    <a:lnTo>
                      <a:pt x="522" y="402"/>
                    </a:lnTo>
                    <a:lnTo>
                      <a:pt x="522" y="402"/>
                    </a:lnTo>
                    <a:lnTo>
                      <a:pt x="519" y="402"/>
                    </a:lnTo>
                    <a:lnTo>
                      <a:pt x="515" y="400"/>
                    </a:lnTo>
                    <a:lnTo>
                      <a:pt x="512" y="398"/>
                    </a:lnTo>
                    <a:lnTo>
                      <a:pt x="510" y="396"/>
                    </a:lnTo>
                    <a:lnTo>
                      <a:pt x="510" y="395"/>
                    </a:lnTo>
                    <a:lnTo>
                      <a:pt x="510" y="393"/>
                    </a:lnTo>
                    <a:lnTo>
                      <a:pt x="510" y="391"/>
                    </a:lnTo>
                    <a:lnTo>
                      <a:pt x="510" y="389"/>
                    </a:lnTo>
                    <a:lnTo>
                      <a:pt x="508" y="388"/>
                    </a:lnTo>
                    <a:lnTo>
                      <a:pt x="507" y="388"/>
                    </a:lnTo>
                    <a:lnTo>
                      <a:pt x="505" y="389"/>
                    </a:lnTo>
                    <a:lnTo>
                      <a:pt x="501" y="389"/>
                    </a:lnTo>
                    <a:lnTo>
                      <a:pt x="496" y="391"/>
                    </a:lnTo>
                    <a:lnTo>
                      <a:pt x="493" y="391"/>
                    </a:lnTo>
                    <a:lnTo>
                      <a:pt x="487" y="393"/>
                    </a:lnTo>
                    <a:lnTo>
                      <a:pt x="486" y="391"/>
                    </a:lnTo>
                    <a:lnTo>
                      <a:pt x="484" y="391"/>
                    </a:lnTo>
                    <a:lnTo>
                      <a:pt x="480" y="389"/>
                    </a:lnTo>
                    <a:lnTo>
                      <a:pt x="479" y="388"/>
                    </a:lnTo>
                    <a:lnTo>
                      <a:pt x="475" y="386"/>
                    </a:lnTo>
                    <a:lnTo>
                      <a:pt x="473" y="384"/>
                    </a:lnTo>
                    <a:lnTo>
                      <a:pt x="475" y="374"/>
                    </a:lnTo>
                    <a:lnTo>
                      <a:pt x="473" y="367"/>
                    </a:lnTo>
                    <a:lnTo>
                      <a:pt x="470" y="361"/>
                    </a:lnTo>
                    <a:lnTo>
                      <a:pt x="466" y="353"/>
                    </a:lnTo>
                    <a:lnTo>
                      <a:pt x="466" y="342"/>
                    </a:lnTo>
                    <a:lnTo>
                      <a:pt x="449" y="341"/>
                    </a:lnTo>
                    <a:lnTo>
                      <a:pt x="433" y="335"/>
                    </a:lnTo>
                    <a:lnTo>
                      <a:pt x="419" y="330"/>
                    </a:lnTo>
                    <a:lnTo>
                      <a:pt x="418" y="328"/>
                    </a:lnTo>
                    <a:lnTo>
                      <a:pt x="418" y="327"/>
                    </a:lnTo>
                    <a:lnTo>
                      <a:pt x="418" y="325"/>
                    </a:lnTo>
                    <a:lnTo>
                      <a:pt x="416" y="323"/>
                    </a:lnTo>
                    <a:lnTo>
                      <a:pt x="416" y="318"/>
                    </a:lnTo>
                    <a:lnTo>
                      <a:pt x="423" y="316"/>
                    </a:lnTo>
                    <a:lnTo>
                      <a:pt x="432" y="316"/>
                    </a:lnTo>
                    <a:lnTo>
                      <a:pt x="442" y="314"/>
                    </a:lnTo>
                    <a:lnTo>
                      <a:pt x="445" y="313"/>
                    </a:lnTo>
                    <a:lnTo>
                      <a:pt x="449" y="313"/>
                    </a:lnTo>
                    <a:lnTo>
                      <a:pt x="452" y="311"/>
                    </a:lnTo>
                    <a:lnTo>
                      <a:pt x="458" y="311"/>
                    </a:lnTo>
                    <a:close/>
                    <a:moveTo>
                      <a:pt x="377" y="311"/>
                    </a:moveTo>
                    <a:lnTo>
                      <a:pt x="409" y="311"/>
                    </a:lnTo>
                    <a:lnTo>
                      <a:pt x="409" y="314"/>
                    </a:lnTo>
                    <a:lnTo>
                      <a:pt x="411" y="318"/>
                    </a:lnTo>
                    <a:lnTo>
                      <a:pt x="411" y="321"/>
                    </a:lnTo>
                    <a:lnTo>
                      <a:pt x="412" y="327"/>
                    </a:lnTo>
                    <a:lnTo>
                      <a:pt x="404" y="327"/>
                    </a:lnTo>
                    <a:lnTo>
                      <a:pt x="400" y="327"/>
                    </a:lnTo>
                    <a:lnTo>
                      <a:pt x="397" y="327"/>
                    </a:lnTo>
                    <a:lnTo>
                      <a:pt x="390" y="325"/>
                    </a:lnTo>
                    <a:lnTo>
                      <a:pt x="384" y="325"/>
                    </a:lnTo>
                    <a:lnTo>
                      <a:pt x="377" y="323"/>
                    </a:lnTo>
                    <a:lnTo>
                      <a:pt x="377" y="311"/>
                    </a:lnTo>
                    <a:close/>
                    <a:moveTo>
                      <a:pt x="301" y="307"/>
                    </a:moveTo>
                    <a:lnTo>
                      <a:pt x="308" y="311"/>
                    </a:lnTo>
                    <a:lnTo>
                      <a:pt x="315" y="314"/>
                    </a:lnTo>
                    <a:lnTo>
                      <a:pt x="318" y="320"/>
                    </a:lnTo>
                    <a:lnTo>
                      <a:pt x="322" y="327"/>
                    </a:lnTo>
                    <a:lnTo>
                      <a:pt x="323" y="334"/>
                    </a:lnTo>
                    <a:lnTo>
                      <a:pt x="313" y="334"/>
                    </a:lnTo>
                    <a:lnTo>
                      <a:pt x="313" y="330"/>
                    </a:lnTo>
                    <a:lnTo>
                      <a:pt x="308" y="327"/>
                    </a:lnTo>
                    <a:lnTo>
                      <a:pt x="306" y="323"/>
                    </a:lnTo>
                    <a:lnTo>
                      <a:pt x="304" y="320"/>
                    </a:lnTo>
                    <a:lnTo>
                      <a:pt x="302" y="314"/>
                    </a:lnTo>
                    <a:lnTo>
                      <a:pt x="301" y="307"/>
                    </a:lnTo>
                    <a:close/>
                    <a:moveTo>
                      <a:pt x="489" y="299"/>
                    </a:moveTo>
                    <a:lnTo>
                      <a:pt x="505" y="299"/>
                    </a:lnTo>
                    <a:lnTo>
                      <a:pt x="505" y="307"/>
                    </a:lnTo>
                    <a:lnTo>
                      <a:pt x="489" y="307"/>
                    </a:lnTo>
                    <a:lnTo>
                      <a:pt x="489" y="299"/>
                    </a:lnTo>
                    <a:close/>
                    <a:moveTo>
                      <a:pt x="192" y="299"/>
                    </a:moveTo>
                    <a:lnTo>
                      <a:pt x="201" y="300"/>
                    </a:lnTo>
                    <a:lnTo>
                      <a:pt x="208" y="300"/>
                    </a:lnTo>
                    <a:lnTo>
                      <a:pt x="215" y="302"/>
                    </a:lnTo>
                    <a:lnTo>
                      <a:pt x="220" y="304"/>
                    </a:lnTo>
                    <a:lnTo>
                      <a:pt x="217" y="309"/>
                    </a:lnTo>
                    <a:lnTo>
                      <a:pt x="213" y="314"/>
                    </a:lnTo>
                    <a:lnTo>
                      <a:pt x="210" y="318"/>
                    </a:lnTo>
                    <a:lnTo>
                      <a:pt x="205" y="323"/>
                    </a:lnTo>
                    <a:lnTo>
                      <a:pt x="199" y="327"/>
                    </a:lnTo>
                    <a:lnTo>
                      <a:pt x="194" y="328"/>
                    </a:lnTo>
                    <a:lnTo>
                      <a:pt x="191" y="328"/>
                    </a:lnTo>
                    <a:lnTo>
                      <a:pt x="185" y="327"/>
                    </a:lnTo>
                    <a:lnTo>
                      <a:pt x="182" y="323"/>
                    </a:lnTo>
                    <a:lnTo>
                      <a:pt x="180" y="320"/>
                    </a:lnTo>
                    <a:lnTo>
                      <a:pt x="178" y="316"/>
                    </a:lnTo>
                    <a:lnTo>
                      <a:pt x="178" y="311"/>
                    </a:lnTo>
                    <a:lnTo>
                      <a:pt x="185" y="306"/>
                    </a:lnTo>
                    <a:lnTo>
                      <a:pt x="192" y="299"/>
                    </a:lnTo>
                    <a:close/>
                    <a:moveTo>
                      <a:pt x="435" y="292"/>
                    </a:moveTo>
                    <a:lnTo>
                      <a:pt x="440" y="292"/>
                    </a:lnTo>
                    <a:lnTo>
                      <a:pt x="444" y="292"/>
                    </a:lnTo>
                    <a:lnTo>
                      <a:pt x="447" y="292"/>
                    </a:lnTo>
                    <a:lnTo>
                      <a:pt x="449" y="292"/>
                    </a:lnTo>
                    <a:lnTo>
                      <a:pt x="452" y="292"/>
                    </a:lnTo>
                    <a:lnTo>
                      <a:pt x="456" y="292"/>
                    </a:lnTo>
                    <a:lnTo>
                      <a:pt x="461" y="292"/>
                    </a:lnTo>
                    <a:lnTo>
                      <a:pt x="461" y="299"/>
                    </a:lnTo>
                    <a:lnTo>
                      <a:pt x="438" y="304"/>
                    </a:lnTo>
                    <a:lnTo>
                      <a:pt x="435" y="292"/>
                    </a:lnTo>
                    <a:close/>
                    <a:moveTo>
                      <a:pt x="220" y="281"/>
                    </a:moveTo>
                    <a:lnTo>
                      <a:pt x="227" y="283"/>
                    </a:lnTo>
                    <a:lnTo>
                      <a:pt x="234" y="285"/>
                    </a:lnTo>
                    <a:lnTo>
                      <a:pt x="240" y="288"/>
                    </a:lnTo>
                    <a:lnTo>
                      <a:pt x="236" y="288"/>
                    </a:lnTo>
                    <a:lnTo>
                      <a:pt x="227" y="292"/>
                    </a:lnTo>
                    <a:lnTo>
                      <a:pt x="217" y="292"/>
                    </a:lnTo>
                    <a:lnTo>
                      <a:pt x="205" y="292"/>
                    </a:lnTo>
                    <a:lnTo>
                      <a:pt x="205" y="288"/>
                    </a:lnTo>
                    <a:lnTo>
                      <a:pt x="208" y="288"/>
                    </a:lnTo>
                    <a:lnTo>
                      <a:pt x="212" y="285"/>
                    </a:lnTo>
                    <a:lnTo>
                      <a:pt x="217" y="283"/>
                    </a:lnTo>
                    <a:lnTo>
                      <a:pt x="220" y="281"/>
                    </a:lnTo>
                    <a:close/>
                    <a:moveTo>
                      <a:pt x="400" y="253"/>
                    </a:moveTo>
                    <a:lnTo>
                      <a:pt x="416" y="253"/>
                    </a:lnTo>
                    <a:lnTo>
                      <a:pt x="421" y="260"/>
                    </a:lnTo>
                    <a:lnTo>
                      <a:pt x="428" y="267"/>
                    </a:lnTo>
                    <a:lnTo>
                      <a:pt x="435" y="272"/>
                    </a:lnTo>
                    <a:lnTo>
                      <a:pt x="432" y="276"/>
                    </a:lnTo>
                    <a:lnTo>
                      <a:pt x="430" y="278"/>
                    </a:lnTo>
                    <a:lnTo>
                      <a:pt x="428" y="279"/>
                    </a:lnTo>
                    <a:lnTo>
                      <a:pt x="426" y="283"/>
                    </a:lnTo>
                    <a:lnTo>
                      <a:pt x="425" y="286"/>
                    </a:lnTo>
                    <a:lnTo>
                      <a:pt x="423" y="292"/>
                    </a:lnTo>
                    <a:lnTo>
                      <a:pt x="418" y="292"/>
                    </a:lnTo>
                    <a:lnTo>
                      <a:pt x="411" y="292"/>
                    </a:lnTo>
                    <a:lnTo>
                      <a:pt x="407" y="290"/>
                    </a:lnTo>
                    <a:lnTo>
                      <a:pt x="402" y="290"/>
                    </a:lnTo>
                    <a:lnTo>
                      <a:pt x="397" y="288"/>
                    </a:lnTo>
                    <a:lnTo>
                      <a:pt x="397" y="281"/>
                    </a:lnTo>
                    <a:lnTo>
                      <a:pt x="398" y="276"/>
                    </a:lnTo>
                    <a:lnTo>
                      <a:pt x="400" y="269"/>
                    </a:lnTo>
                    <a:lnTo>
                      <a:pt x="400" y="262"/>
                    </a:lnTo>
                    <a:lnTo>
                      <a:pt x="400" y="253"/>
                    </a:lnTo>
                    <a:close/>
                    <a:moveTo>
                      <a:pt x="323" y="224"/>
                    </a:moveTo>
                    <a:lnTo>
                      <a:pt x="341" y="229"/>
                    </a:lnTo>
                    <a:lnTo>
                      <a:pt x="353" y="238"/>
                    </a:lnTo>
                    <a:lnTo>
                      <a:pt x="363" y="246"/>
                    </a:lnTo>
                    <a:lnTo>
                      <a:pt x="374" y="257"/>
                    </a:lnTo>
                    <a:lnTo>
                      <a:pt x="384" y="265"/>
                    </a:lnTo>
                    <a:lnTo>
                      <a:pt x="384" y="262"/>
                    </a:lnTo>
                    <a:lnTo>
                      <a:pt x="390" y="262"/>
                    </a:lnTo>
                    <a:lnTo>
                      <a:pt x="390" y="265"/>
                    </a:lnTo>
                    <a:lnTo>
                      <a:pt x="391" y="269"/>
                    </a:lnTo>
                    <a:lnTo>
                      <a:pt x="395" y="274"/>
                    </a:lnTo>
                    <a:lnTo>
                      <a:pt x="397" y="281"/>
                    </a:lnTo>
                    <a:lnTo>
                      <a:pt x="390" y="281"/>
                    </a:lnTo>
                    <a:lnTo>
                      <a:pt x="386" y="281"/>
                    </a:lnTo>
                    <a:lnTo>
                      <a:pt x="386" y="283"/>
                    </a:lnTo>
                    <a:lnTo>
                      <a:pt x="384" y="283"/>
                    </a:lnTo>
                    <a:lnTo>
                      <a:pt x="381" y="283"/>
                    </a:lnTo>
                    <a:lnTo>
                      <a:pt x="377" y="285"/>
                    </a:lnTo>
                    <a:lnTo>
                      <a:pt x="363" y="274"/>
                    </a:lnTo>
                    <a:lnTo>
                      <a:pt x="349" y="269"/>
                    </a:lnTo>
                    <a:lnTo>
                      <a:pt x="332" y="265"/>
                    </a:lnTo>
                    <a:lnTo>
                      <a:pt x="316" y="257"/>
                    </a:lnTo>
                    <a:lnTo>
                      <a:pt x="322" y="252"/>
                    </a:lnTo>
                    <a:lnTo>
                      <a:pt x="323" y="246"/>
                    </a:lnTo>
                    <a:lnTo>
                      <a:pt x="322" y="241"/>
                    </a:lnTo>
                    <a:lnTo>
                      <a:pt x="322" y="234"/>
                    </a:lnTo>
                    <a:lnTo>
                      <a:pt x="323" y="224"/>
                    </a:lnTo>
                    <a:close/>
                    <a:moveTo>
                      <a:pt x="1538" y="217"/>
                    </a:moveTo>
                    <a:lnTo>
                      <a:pt x="1542" y="217"/>
                    </a:lnTo>
                    <a:lnTo>
                      <a:pt x="1545" y="218"/>
                    </a:lnTo>
                    <a:lnTo>
                      <a:pt x="1547" y="220"/>
                    </a:lnTo>
                    <a:lnTo>
                      <a:pt x="1549" y="222"/>
                    </a:lnTo>
                    <a:lnTo>
                      <a:pt x="1550" y="224"/>
                    </a:lnTo>
                    <a:lnTo>
                      <a:pt x="1550" y="225"/>
                    </a:lnTo>
                    <a:lnTo>
                      <a:pt x="1550" y="227"/>
                    </a:lnTo>
                    <a:lnTo>
                      <a:pt x="1552" y="231"/>
                    </a:lnTo>
                    <a:lnTo>
                      <a:pt x="1545" y="231"/>
                    </a:lnTo>
                    <a:lnTo>
                      <a:pt x="1542" y="232"/>
                    </a:lnTo>
                    <a:lnTo>
                      <a:pt x="1538" y="232"/>
                    </a:lnTo>
                    <a:lnTo>
                      <a:pt x="1535" y="234"/>
                    </a:lnTo>
                    <a:lnTo>
                      <a:pt x="1529" y="234"/>
                    </a:lnTo>
                    <a:lnTo>
                      <a:pt x="1529" y="231"/>
                    </a:lnTo>
                    <a:lnTo>
                      <a:pt x="1526" y="231"/>
                    </a:lnTo>
                    <a:lnTo>
                      <a:pt x="1526" y="218"/>
                    </a:lnTo>
                    <a:lnTo>
                      <a:pt x="1531" y="218"/>
                    </a:lnTo>
                    <a:lnTo>
                      <a:pt x="1536" y="217"/>
                    </a:lnTo>
                    <a:lnTo>
                      <a:pt x="1538" y="217"/>
                    </a:lnTo>
                    <a:close/>
                    <a:moveTo>
                      <a:pt x="377" y="208"/>
                    </a:moveTo>
                    <a:lnTo>
                      <a:pt x="393" y="208"/>
                    </a:lnTo>
                    <a:lnTo>
                      <a:pt x="393" y="211"/>
                    </a:lnTo>
                    <a:lnTo>
                      <a:pt x="390" y="211"/>
                    </a:lnTo>
                    <a:lnTo>
                      <a:pt x="386" y="211"/>
                    </a:lnTo>
                    <a:lnTo>
                      <a:pt x="384" y="213"/>
                    </a:lnTo>
                    <a:lnTo>
                      <a:pt x="383" y="213"/>
                    </a:lnTo>
                    <a:lnTo>
                      <a:pt x="383" y="213"/>
                    </a:lnTo>
                    <a:lnTo>
                      <a:pt x="381" y="213"/>
                    </a:lnTo>
                    <a:lnTo>
                      <a:pt x="379" y="211"/>
                    </a:lnTo>
                    <a:lnTo>
                      <a:pt x="377" y="208"/>
                    </a:lnTo>
                    <a:close/>
                    <a:moveTo>
                      <a:pt x="458" y="131"/>
                    </a:moveTo>
                    <a:lnTo>
                      <a:pt x="477" y="152"/>
                    </a:lnTo>
                    <a:lnTo>
                      <a:pt x="501" y="168"/>
                    </a:lnTo>
                    <a:lnTo>
                      <a:pt x="531" y="180"/>
                    </a:lnTo>
                    <a:lnTo>
                      <a:pt x="533" y="197"/>
                    </a:lnTo>
                    <a:lnTo>
                      <a:pt x="538" y="210"/>
                    </a:lnTo>
                    <a:lnTo>
                      <a:pt x="543" y="217"/>
                    </a:lnTo>
                    <a:lnTo>
                      <a:pt x="550" y="224"/>
                    </a:lnTo>
                    <a:lnTo>
                      <a:pt x="557" y="234"/>
                    </a:lnTo>
                    <a:lnTo>
                      <a:pt x="545" y="236"/>
                    </a:lnTo>
                    <a:lnTo>
                      <a:pt x="533" y="238"/>
                    </a:lnTo>
                    <a:lnTo>
                      <a:pt x="522" y="243"/>
                    </a:lnTo>
                    <a:lnTo>
                      <a:pt x="515" y="250"/>
                    </a:lnTo>
                    <a:lnTo>
                      <a:pt x="514" y="253"/>
                    </a:lnTo>
                    <a:lnTo>
                      <a:pt x="512" y="257"/>
                    </a:lnTo>
                    <a:lnTo>
                      <a:pt x="510" y="260"/>
                    </a:lnTo>
                    <a:lnTo>
                      <a:pt x="508" y="262"/>
                    </a:lnTo>
                    <a:lnTo>
                      <a:pt x="505" y="265"/>
                    </a:lnTo>
                    <a:lnTo>
                      <a:pt x="494" y="267"/>
                    </a:lnTo>
                    <a:lnTo>
                      <a:pt x="479" y="269"/>
                    </a:lnTo>
                    <a:lnTo>
                      <a:pt x="461" y="267"/>
                    </a:lnTo>
                    <a:lnTo>
                      <a:pt x="447" y="265"/>
                    </a:lnTo>
                    <a:lnTo>
                      <a:pt x="444" y="255"/>
                    </a:lnTo>
                    <a:lnTo>
                      <a:pt x="442" y="248"/>
                    </a:lnTo>
                    <a:lnTo>
                      <a:pt x="440" y="243"/>
                    </a:lnTo>
                    <a:lnTo>
                      <a:pt x="435" y="234"/>
                    </a:lnTo>
                    <a:lnTo>
                      <a:pt x="458" y="227"/>
                    </a:lnTo>
                    <a:lnTo>
                      <a:pt x="458" y="224"/>
                    </a:lnTo>
                    <a:lnTo>
                      <a:pt x="440" y="222"/>
                    </a:lnTo>
                    <a:lnTo>
                      <a:pt x="428" y="218"/>
                    </a:lnTo>
                    <a:lnTo>
                      <a:pt x="419" y="211"/>
                    </a:lnTo>
                    <a:lnTo>
                      <a:pt x="418" y="206"/>
                    </a:lnTo>
                    <a:lnTo>
                      <a:pt x="414" y="201"/>
                    </a:lnTo>
                    <a:lnTo>
                      <a:pt x="412" y="196"/>
                    </a:lnTo>
                    <a:lnTo>
                      <a:pt x="412" y="190"/>
                    </a:lnTo>
                    <a:lnTo>
                      <a:pt x="412" y="187"/>
                    </a:lnTo>
                    <a:lnTo>
                      <a:pt x="412" y="183"/>
                    </a:lnTo>
                    <a:lnTo>
                      <a:pt x="414" y="183"/>
                    </a:lnTo>
                    <a:lnTo>
                      <a:pt x="416" y="182"/>
                    </a:lnTo>
                    <a:lnTo>
                      <a:pt x="418" y="182"/>
                    </a:lnTo>
                    <a:lnTo>
                      <a:pt x="419" y="182"/>
                    </a:lnTo>
                    <a:lnTo>
                      <a:pt x="423" y="180"/>
                    </a:lnTo>
                    <a:lnTo>
                      <a:pt x="425" y="175"/>
                    </a:lnTo>
                    <a:lnTo>
                      <a:pt x="425" y="169"/>
                    </a:lnTo>
                    <a:lnTo>
                      <a:pt x="425" y="166"/>
                    </a:lnTo>
                    <a:lnTo>
                      <a:pt x="426" y="164"/>
                    </a:lnTo>
                    <a:lnTo>
                      <a:pt x="428" y="161"/>
                    </a:lnTo>
                    <a:lnTo>
                      <a:pt x="430" y="161"/>
                    </a:lnTo>
                    <a:lnTo>
                      <a:pt x="432" y="159"/>
                    </a:lnTo>
                    <a:lnTo>
                      <a:pt x="433" y="159"/>
                    </a:lnTo>
                    <a:lnTo>
                      <a:pt x="435" y="159"/>
                    </a:lnTo>
                    <a:lnTo>
                      <a:pt x="438" y="157"/>
                    </a:lnTo>
                    <a:lnTo>
                      <a:pt x="440" y="150"/>
                    </a:lnTo>
                    <a:lnTo>
                      <a:pt x="442" y="145"/>
                    </a:lnTo>
                    <a:lnTo>
                      <a:pt x="444" y="140"/>
                    </a:lnTo>
                    <a:lnTo>
                      <a:pt x="447" y="135"/>
                    </a:lnTo>
                    <a:lnTo>
                      <a:pt x="449" y="133"/>
                    </a:lnTo>
                    <a:lnTo>
                      <a:pt x="451" y="133"/>
                    </a:lnTo>
                    <a:lnTo>
                      <a:pt x="452" y="131"/>
                    </a:lnTo>
                    <a:lnTo>
                      <a:pt x="454" y="131"/>
                    </a:lnTo>
                    <a:lnTo>
                      <a:pt x="458" y="131"/>
                    </a:lnTo>
                    <a:close/>
                    <a:moveTo>
                      <a:pt x="1488" y="112"/>
                    </a:moveTo>
                    <a:lnTo>
                      <a:pt x="1493" y="114"/>
                    </a:lnTo>
                    <a:lnTo>
                      <a:pt x="1498" y="115"/>
                    </a:lnTo>
                    <a:lnTo>
                      <a:pt x="1501" y="117"/>
                    </a:lnTo>
                    <a:lnTo>
                      <a:pt x="1507" y="119"/>
                    </a:lnTo>
                    <a:lnTo>
                      <a:pt x="1507" y="124"/>
                    </a:lnTo>
                    <a:lnTo>
                      <a:pt x="1508" y="128"/>
                    </a:lnTo>
                    <a:lnTo>
                      <a:pt x="1508" y="131"/>
                    </a:lnTo>
                    <a:lnTo>
                      <a:pt x="1510" y="135"/>
                    </a:lnTo>
                    <a:lnTo>
                      <a:pt x="1498" y="135"/>
                    </a:lnTo>
                    <a:lnTo>
                      <a:pt x="1496" y="131"/>
                    </a:lnTo>
                    <a:lnTo>
                      <a:pt x="1494" y="128"/>
                    </a:lnTo>
                    <a:lnTo>
                      <a:pt x="1491" y="124"/>
                    </a:lnTo>
                    <a:lnTo>
                      <a:pt x="1489" y="122"/>
                    </a:lnTo>
                    <a:lnTo>
                      <a:pt x="1489" y="117"/>
                    </a:lnTo>
                    <a:lnTo>
                      <a:pt x="1488" y="112"/>
                    </a:lnTo>
                    <a:close/>
                    <a:moveTo>
                      <a:pt x="1081" y="80"/>
                    </a:moveTo>
                    <a:lnTo>
                      <a:pt x="1095" y="80"/>
                    </a:lnTo>
                    <a:lnTo>
                      <a:pt x="1098" y="89"/>
                    </a:lnTo>
                    <a:lnTo>
                      <a:pt x="1102" y="94"/>
                    </a:lnTo>
                    <a:lnTo>
                      <a:pt x="1105" y="101"/>
                    </a:lnTo>
                    <a:lnTo>
                      <a:pt x="1107" y="112"/>
                    </a:lnTo>
                    <a:lnTo>
                      <a:pt x="1104" y="112"/>
                    </a:lnTo>
                    <a:lnTo>
                      <a:pt x="1093" y="105"/>
                    </a:lnTo>
                    <a:lnTo>
                      <a:pt x="1086" y="98"/>
                    </a:lnTo>
                    <a:lnTo>
                      <a:pt x="1081" y="91"/>
                    </a:lnTo>
                    <a:lnTo>
                      <a:pt x="1081" y="80"/>
                    </a:lnTo>
                    <a:close/>
                    <a:moveTo>
                      <a:pt x="737" y="26"/>
                    </a:moveTo>
                    <a:lnTo>
                      <a:pt x="749" y="26"/>
                    </a:lnTo>
                    <a:lnTo>
                      <a:pt x="754" y="30"/>
                    </a:lnTo>
                    <a:lnTo>
                      <a:pt x="758" y="33"/>
                    </a:lnTo>
                    <a:lnTo>
                      <a:pt x="760" y="37"/>
                    </a:lnTo>
                    <a:lnTo>
                      <a:pt x="763" y="42"/>
                    </a:lnTo>
                    <a:lnTo>
                      <a:pt x="765" y="46"/>
                    </a:lnTo>
                    <a:lnTo>
                      <a:pt x="774" y="37"/>
                    </a:lnTo>
                    <a:lnTo>
                      <a:pt x="784" y="33"/>
                    </a:lnTo>
                    <a:lnTo>
                      <a:pt x="800" y="35"/>
                    </a:lnTo>
                    <a:lnTo>
                      <a:pt x="800" y="49"/>
                    </a:lnTo>
                    <a:lnTo>
                      <a:pt x="822" y="51"/>
                    </a:lnTo>
                    <a:lnTo>
                      <a:pt x="842" y="54"/>
                    </a:lnTo>
                    <a:lnTo>
                      <a:pt x="859" y="58"/>
                    </a:lnTo>
                    <a:lnTo>
                      <a:pt x="878" y="60"/>
                    </a:lnTo>
                    <a:lnTo>
                      <a:pt x="899" y="58"/>
                    </a:lnTo>
                    <a:lnTo>
                      <a:pt x="899" y="70"/>
                    </a:lnTo>
                    <a:lnTo>
                      <a:pt x="903" y="70"/>
                    </a:lnTo>
                    <a:lnTo>
                      <a:pt x="906" y="70"/>
                    </a:lnTo>
                    <a:lnTo>
                      <a:pt x="908" y="70"/>
                    </a:lnTo>
                    <a:lnTo>
                      <a:pt x="910" y="72"/>
                    </a:lnTo>
                    <a:lnTo>
                      <a:pt x="912" y="73"/>
                    </a:lnTo>
                    <a:lnTo>
                      <a:pt x="908" y="73"/>
                    </a:lnTo>
                    <a:lnTo>
                      <a:pt x="892" y="84"/>
                    </a:lnTo>
                    <a:lnTo>
                      <a:pt x="873" y="96"/>
                    </a:lnTo>
                    <a:lnTo>
                      <a:pt x="850" y="107"/>
                    </a:lnTo>
                    <a:lnTo>
                      <a:pt x="829" y="119"/>
                    </a:lnTo>
                    <a:lnTo>
                      <a:pt x="814" y="129"/>
                    </a:lnTo>
                    <a:lnTo>
                      <a:pt x="803" y="138"/>
                    </a:lnTo>
                    <a:lnTo>
                      <a:pt x="819" y="138"/>
                    </a:lnTo>
                    <a:lnTo>
                      <a:pt x="824" y="135"/>
                    </a:lnTo>
                    <a:lnTo>
                      <a:pt x="829" y="133"/>
                    </a:lnTo>
                    <a:lnTo>
                      <a:pt x="835" y="131"/>
                    </a:lnTo>
                    <a:lnTo>
                      <a:pt x="842" y="131"/>
                    </a:lnTo>
                    <a:lnTo>
                      <a:pt x="842" y="135"/>
                    </a:lnTo>
                    <a:lnTo>
                      <a:pt x="821" y="150"/>
                    </a:lnTo>
                    <a:lnTo>
                      <a:pt x="803" y="166"/>
                    </a:lnTo>
                    <a:lnTo>
                      <a:pt x="788" y="182"/>
                    </a:lnTo>
                    <a:lnTo>
                      <a:pt x="770" y="196"/>
                    </a:lnTo>
                    <a:lnTo>
                      <a:pt x="751" y="208"/>
                    </a:lnTo>
                    <a:lnTo>
                      <a:pt x="726" y="215"/>
                    </a:lnTo>
                    <a:lnTo>
                      <a:pt x="726" y="227"/>
                    </a:lnTo>
                    <a:lnTo>
                      <a:pt x="714" y="229"/>
                    </a:lnTo>
                    <a:lnTo>
                      <a:pt x="700" y="234"/>
                    </a:lnTo>
                    <a:lnTo>
                      <a:pt x="692" y="241"/>
                    </a:lnTo>
                    <a:lnTo>
                      <a:pt x="697" y="245"/>
                    </a:lnTo>
                    <a:lnTo>
                      <a:pt x="700" y="248"/>
                    </a:lnTo>
                    <a:lnTo>
                      <a:pt x="702" y="250"/>
                    </a:lnTo>
                    <a:lnTo>
                      <a:pt x="702" y="253"/>
                    </a:lnTo>
                    <a:lnTo>
                      <a:pt x="702" y="257"/>
                    </a:lnTo>
                    <a:lnTo>
                      <a:pt x="700" y="262"/>
                    </a:lnTo>
                    <a:lnTo>
                      <a:pt x="700" y="269"/>
                    </a:lnTo>
                    <a:lnTo>
                      <a:pt x="662" y="272"/>
                    </a:lnTo>
                    <a:lnTo>
                      <a:pt x="662" y="276"/>
                    </a:lnTo>
                    <a:lnTo>
                      <a:pt x="667" y="278"/>
                    </a:lnTo>
                    <a:lnTo>
                      <a:pt x="669" y="278"/>
                    </a:lnTo>
                    <a:lnTo>
                      <a:pt x="672" y="278"/>
                    </a:lnTo>
                    <a:lnTo>
                      <a:pt x="672" y="278"/>
                    </a:lnTo>
                    <a:lnTo>
                      <a:pt x="674" y="279"/>
                    </a:lnTo>
                    <a:lnTo>
                      <a:pt x="674" y="281"/>
                    </a:lnTo>
                    <a:lnTo>
                      <a:pt x="678" y="285"/>
                    </a:lnTo>
                    <a:lnTo>
                      <a:pt x="672" y="285"/>
                    </a:lnTo>
                    <a:lnTo>
                      <a:pt x="664" y="288"/>
                    </a:lnTo>
                    <a:lnTo>
                      <a:pt x="653" y="292"/>
                    </a:lnTo>
                    <a:lnTo>
                      <a:pt x="643" y="295"/>
                    </a:lnTo>
                    <a:lnTo>
                      <a:pt x="646" y="297"/>
                    </a:lnTo>
                    <a:lnTo>
                      <a:pt x="648" y="297"/>
                    </a:lnTo>
                    <a:lnTo>
                      <a:pt x="650" y="297"/>
                    </a:lnTo>
                    <a:lnTo>
                      <a:pt x="651" y="299"/>
                    </a:lnTo>
                    <a:lnTo>
                      <a:pt x="653" y="299"/>
                    </a:lnTo>
                    <a:lnTo>
                      <a:pt x="651" y="302"/>
                    </a:lnTo>
                    <a:lnTo>
                      <a:pt x="650" y="306"/>
                    </a:lnTo>
                    <a:lnTo>
                      <a:pt x="648" y="307"/>
                    </a:lnTo>
                    <a:lnTo>
                      <a:pt x="650" y="309"/>
                    </a:lnTo>
                    <a:lnTo>
                      <a:pt x="650" y="311"/>
                    </a:lnTo>
                    <a:lnTo>
                      <a:pt x="651" y="314"/>
                    </a:lnTo>
                    <a:lnTo>
                      <a:pt x="653" y="318"/>
                    </a:lnTo>
                    <a:lnTo>
                      <a:pt x="646" y="320"/>
                    </a:lnTo>
                    <a:lnTo>
                      <a:pt x="641" y="320"/>
                    </a:lnTo>
                    <a:lnTo>
                      <a:pt x="636" y="320"/>
                    </a:lnTo>
                    <a:lnTo>
                      <a:pt x="630" y="323"/>
                    </a:lnTo>
                    <a:lnTo>
                      <a:pt x="648" y="323"/>
                    </a:lnTo>
                    <a:lnTo>
                      <a:pt x="662" y="327"/>
                    </a:lnTo>
                    <a:lnTo>
                      <a:pt x="662" y="334"/>
                    </a:lnTo>
                    <a:lnTo>
                      <a:pt x="639" y="334"/>
                    </a:lnTo>
                    <a:lnTo>
                      <a:pt x="637" y="339"/>
                    </a:lnTo>
                    <a:lnTo>
                      <a:pt x="637" y="341"/>
                    </a:lnTo>
                    <a:lnTo>
                      <a:pt x="637" y="342"/>
                    </a:lnTo>
                    <a:lnTo>
                      <a:pt x="636" y="344"/>
                    </a:lnTo>
                    <a:lnTo>
                      <a:pt x="634" y="346"/>
                    </a:lnTo>
                    <a:lnTo>
                      <a:pt x="625" y="349"/>
                    </a:lnTo>
                    <a:lnTo>
                      <a:pt x="613" y="349"/>
                    </a:lnTo>
                    <a:lnTo>
                      <a:pt x="601" y="349"/>
                    </a:lnTo>
                    <a:lnTo>
                      <a:pt x="589" y="342"/>
                    </a:lnTo>
                    <a:lnTo>
                      <a:pt x="573" y="342"/>
                    </a:lnTo>
                    <a:lnTo>
                      <a:pt x="557" y="344"/>
                    </a:lnTo>
                    <a:lnTo>
                      <a:pt x="540" y="346"/>
                    </a:lnTo>
                    <a:lnTo>
                      <a:pt x="524" y="344"/>
                    </a:lnTo>
                    <a:lnTo>
                      <a:pt x="508" y="339"/>
                    </a:lnTo>
                    <a:lnTo>
                      <a:pt x="507" y="337"/>
                    </a:lnTo>
                    <a:lnTo>
                      <a:pt x="507" y="335"/>
                    </a:lnTo>
                    <a:lnTo>
                      <a:pt x="505" y="335"/>
                    </a:lnTo>
                    <a:lnTo>
                      <a:pt x="505" y="334"/>
                    </a:lnTo>
                    <a:lnTo>
                      <a:pt x="505" y="330"/>
                    </a:lnTo>
                    <a:lnTo>
                      <a:pt x="508" y="330"/>
                    </a:lnTo>
                    <a:lnTo>
                      <a:pt x="510" y="327"/>
                    </a:lnTo>
                    <a:lnTo>
                      <a:pt x="514" y="323"/>
                    </a:lnTo>
                    <a:lnTo>
                      <a:pt x="515" y="321"/>
                    </a:lnTo>
                    <a:lnTo>
                      <a:pt x="519" y="320"/>
                    </a:lnTo>
                    <a:lnTo>
                      <a:pt x="521" y="316"/>
                    </a:lnTo>
                    <a:lnTo>
                      <a:pt x="524" y="311"/>
                    </a:lnTo>
                    <a:lnTo>
                      <a:pt x="517" y="309"/>
                    </a:lnTo>
                    <a:lnTo>
                      <a:pt x="512" y="306"/>
                    </a:lnTo>
                    <a:lnTo>
                      <a:pt x="508" y="300"/>
                    </a:lnTo>
                    <a:lnTo>
                      <a:pt x="507" y="295"/>
                    </a:lnTo>
                    <a:lnTo>
                      <a:pt x="505" y="288"/>
                    </a:lnTo>
                    <a:lnTo>
                      <a:pt x="512" y="288"/>
                    </a:lnTo>
                    <a:lnTo>
                      <a:pt x="524" y="285"/>
                    </a:lnTo>
                    <a:lnTo>
                      <a:pt x="538" y="288"/>
                    </a:lnTo>
                    <a:lnTo>
                      <a:pt x="550" y="293"/>
                    </a:lnTo>
                    <a:lnTo>
                      <a:pt x="562" y="299"/>
                    </a:lnTo>
                    <a:lnTo>
                      <a:pt x="562" y="292"/>
                    </a:lnTo>
                    <a:lnTo>
                      <a:pt x="550" y="286"/>
                    </a:lnTo>
                    <a:lnTo>
                      <a:pt x="540" y="281"/>
                    </a:lnTo>
                    <a:lnTo>
                      <a:pt x="531" y="272"/>
                    </a:lnTo>
                    <a:lnTo>
                      <a:pt x="534" y="272"/>
                    </a:lnTo>
                    <a:lnTo>
                      <a:pt x="543" y="259"/>
                    </a:lnTo>
                    <a:lnTo>
                      <a:pt x="554" y="250"/>
                    </a:lnTo>
                    <a:lnTo>
                      <a:pt x="568" y="243"/>
                    </a:lnTo>
                    <a:lnTo>
                      <a:pt x="585" y="238"/>
                    </a:lnTo>
                    <a:lnTo>
                      <a:pt x="585" y="234"/>
                    </a:lnTo>
                    <a:lnTo>
                      <a:pt x="569" y="229"/>
                    </a:lnTo>
                    <a:lnTo>
                      <a:pt x="557" y="220"/>
                    </a:lnTo>
                    <a:lnTo>
                      <a:pt x="547" y="208"/>
                    </a:lnTo>
                    <a:lnTo>
                      <a:pt x="538" y="196"/>
                    </a:lnTo>
                    <a:lnTo>
                      <a:pt x="543" y="194"/>
                    </a:lnTo>
                    <a:lnTo>
                      <a:pt x="547" y="194"/>
                    </a:lnTo>
                    <a:lnTo>
                      <a:pt x="552" y="192"/>
                    </a:lnTo>
                    <a:lnTo>
                      <a:pt x="557" y="192"/>
                    </a:lnTo>
                    <a:lnTo>
                      <a:pt x="564" y="197"/>
                    </a:lnTo>
                    <a:lnTo>
                      <a:pt x="569" y="203"/>
                    </a:lnTo>
                    <a:lnTo>
                      <a:pt x="576" y="208"/>
                    </a:lnTo>
                    <a:lnTo>
                      <a:pt x="576" y="204"/>
                    </a:lnTo>
                    <a:lnTo>
                      <a:pt x="575" y="201"/>
                    </a:lnTo>
                    <a:lnTo>
                      <a:pt x="573" y="201"/>
                    </a:lnTo>
                    <a:lnTo>
                      <a:pt x="573" y="199"/>
                    </a:lnTo>
                    <a:lnTo>
                      <a:pt x="571" y="197"/>
                    </a:lnTo>
                    <a:lnTo>
                      <a:pt x="571" y="196"/>
                    </a:lnTo>
                    <a:lnTo>
                      <a:pt x="569" y="192"/>
                    </a:lnTo>
                    <a:lnTo>
                      <a:pt x="573" y="192"/>
                    </a:lnTo>
                    <a:lnTo>
                      <a:pt x="573" y="189"/>
                    </a:lnTo>
                    <a:lnTo>
                      <a:pt x="589" y="183"/>
                    </a:lnTo>
                    <a:lnTo>
                      <a:pt x="604" y="180"/>
                    </a:lnTo>
                    <a:lnTo>
                      <a:pt x="620" y="178"/>
                    </a:lnTo>
                    <a:lnTo>
                      <a:pt x="639" y="180"/>
                    </a:lnTo>
                    <a:lnTo>
                      <a:pt x="630" y="169"/>
                    </a:lnTo>
                    <a:lnTo>
                      <a:pt x="641" y="166"/>
                    </a:lnTo>
                    <a:lnTo>
                      <a:pt x="653" y="161"/>
                    </a:lnTo>
                    <a:lnTo>
                      <a:pt x="665" y="156"/>
                    </a:lnTo>
                    <a:lnTo>
                      <a:pt x="672" y="150"/>
                    </a:lnTo>
                    <a:lnTo>
                      <a:pt x="678" y="150"/>
                    </a:lnTo>
                    <a:lnTo>
                      <a:pt x="678" y="147"/>
                    </a:lnTo>
                    <a:lnTo>
                      <a:pt x="669" y="147"/>
                    </a:lnTo>
                    <a:lnTo>
                      <a:pt x="665" y="149"/>
                    </a:lnTo>
                    <a:lnTo>
                      <a:pt x="662" y="150"/>
                    </a:lnTo>
                    <a:lnTo>
                      <a:pt x="660" y="150"/>
                    </a:lnTo>
                    <a:lnTo>
                      <a:pt x="658" y="150"/>
                    </a:lnTo>
                    <a:lnTo>
                      <a:pt x="657" y="150"/>
                    </a:lnTo>
                    <a:lnTo>
                      <a:pt x="655" y="149"/>
                    </a:lnTo>
                    <a:lnTo>
                      <a:pt x="653" y="147"/>
                    </a:lnTo>
                    <a:lnTo>
                      <a:pt x="650" y="147"/>
                    </a:lnTo>
                    <a:lnTo>
                      <a:pt x="646" y="150"/>
                    </a:lnTo>
                    <a:lnTo>
                      <a:pt x="641" y="156"/>
                    </a:lnTo>
                    <a:lnTo>
                      <a:pt x="636" y="161"/>
                    </a:lnTo>
                    <a:lnTo>
                      <a:pt x="632" y="166"/>
                    </a:lnTo>
                    <a:lnTo>
                      <a:pt x="627" y="169"/>
                    </a:lnTo>
                    <a:lnTo>
                      <a:pt x="608" y="175"/>
                    </a:lnTo>
                    <a:lnTo>
                      <a:pt x="590" y="175"/>
                    </a:lnTo>
                    <a:lnTo>
                      <a:pt x="573" y="171"/>
                    </a:lnTo>
                    <a:lnTo>
                      <a:pt x="557" y="164"/>
                    </a:lnTo>
                    <a:lnTo>
                      <a:pt x="555" y="164"/>
                    </a:lnTo>
                    <a:lnTo>
                      <a:pt x="552" y="166"/>
                    </a:lnTo>
                    <a:lnTo>
                      <a:pt x="547" y="168"/>
                    </a:lnTo>
                    <a:lnTo>
                      <a:pt x="543" y="169"/>
                    </a:lnTo>
                    <a:lnTo>
                      <a:pt x="540" y="171"/>
                    </a:lnTo>
                    <a:lnTo>
                      <a:pt x="534" y="173"/>
                    </a:lnTo>
                    <a:lnTo>
                      <a:pt x="531" y="164"/>
                    </a:lnTo>
                    <a:lnTo>
                      <a:pt x="534" y="163"/>
                    </a:lnTo>
                    <a:lnTo>
                      <a:pt x="534" y="163"/>
                    </a:lnTo>
                    <a:lnTo>
                      <a:pt x="536" y="161"/>
                    </a:lnTo>
                    <a:lnTo>
                      <a:pt x="538" y="157"/>
                    </a:lnTo>
                    <a:lnTo>
                      <a:pt x="528" y="157"/>
                    </a:lnTo>
                    <a:lnTo>
                      <a:pt x="524" y="159"/>
                    </a:lnTo>
                    <a:lnTo>
                      <a:pt x="519" y="161"/>
                    </a:lnTo>
                    <a:lnTo>
                      <a:pt x="514" y="161"/>
                    </a:lnTo>
                    <a:lnTo>
                      <a:pt x="508" y="161"/>
                    </a:lnTo>
                    <a:lnTo>
                      <a:pt x="505" y="150"/>
                    </a:lnTo>
                    <a:lnTo>
                      <a:pt x="508" y="149"/>
                    </a:lnTo>
                    <a:lnTo>
                      <a:pt x="510" y="149"/>
                    </a:lnTo>
                    <a:lnTo>
                      <a:pt x="512" y="149"/>
                    </a:lnTo>
                    <a:lnTo>
                      <a:pt x="514" y="147"/>
                    </a:lnTo>
                    <a:lnTo>
                      <a:pt x="515" y="147"/>
                    </a:lnTo>
                    <a:lnTo>
                      <a:pt x="493" y="150"/>
                    </a:lnTo>
                    <a:lnTo>
                      <a:pt x="491" y="145"/>
                    </a:lnTo>
                    <a:lnTo>
                      <a:pt x="487" y="142"/>
                    </a:lnTo>
                    <a:lnTo>
                      <a:pt x="486" y="140"/>
                    </a:lnTo>
                    <a:lnTo>
                      <a:pt x="484" y="136"/>
                    </a:lnTo>
                    <a:lnTo>
                      <a:pt x="480" y="131"/>
                    </a:lnTo>
                    <a:lnTo>
                      <a:pt x="486" y="129"/>
                    </a:lnTo>
                    <a:lnTo>
                      <a:pt x="489" y="129"/>
                    </a:lnTo>
                    <a:lnTo>
                      <a:pt x="491" y="129"/>
                    </a:lnTo>
                    <a:lnTo>
                      <a:pt x="493" y="129"/>
                    </a:lnTo>
                    <a:lnTo>
                      <a:pt x="493" y="128"/>
                    </a:lnTo>
                    <a:lnTo>
                      <a:pt x="494" y="126"/>
                    </a:lnTo>
                    <a:lnTo>
                      <a:pt x="496" y="122"/>
                    </a:lnTo>
                    <a:lnTo>
                      <a:pt x="489" y="121"/>
                    </a:lnTo>
                    <a:lnTo>
                      <a:pt x="482" y="119"/>
                    </a:lnTo>
                    <a:lnTo>
                      <a:pt x="479" y="115"/>
                    </a:lnTo>
                    <a:lnTo>
                      <a:pt x="473" y="112"/>
                    </a:lnTo>
                    <a:lnTo>
                      <a:pt x="477" y="112"/>
                    </a:lnTo>
                    <a:lnTo>
                      <a:pt x="477" y="107"/>
                    </a:lnTo>
                    <a:lnTo>
                      <a:pt x="494" y="110"/>
                    </a:lnTo>
                    <a:lnTo>
                      <a:pt x="503" y="108"/>
                    </a:lnTo>
                    <a:lnTo>
                      <a:pt x="510" y="105"/>
                    </a:lnTo>
                    <a:lnTo>
                      <a:pt x="514" y="100"/>
                    </a:lnTo>
                    <a:lnTo>
                      <a:pt x="519" y="93"/>
                    </a:lnTo>
                    <a:lnTo>
                      <a:pt x="528" y="89"/>
                    </a:lnTo>
                    <a:lnTo>
                      <a:pt x="538" y="86"/>
                    </a:lnTo>
                    <a:lnTo>
                      <a:pt x="545" y="89"/>
                    </a:lnTo>
                    <a:lnTo>
                      <a:pt x="554" y="93"/>
                    </a:lnTo>
                    <a:lnTo>
                      <a:pt x="561" y="94"/>
                    </a:lnTo>
                    <a:lnTo>
                      <a:pt x="569" y="93"/>
                    </a:lnTo>
                    <a:lnTo>
                      <a:pt x="566" y="91"/>
                    </a:lnTo>
                    <a:lnTo>
                      <a:pt x="562" y="89"/>
                    </a:lnTo>
                    <a:lnTo>
                      <a:pt x="561" y="89"/>
                    </a:lnTo>
                    <a:lnTo>
                      <a:pt x="561" y="87"/>
                    </a:lnTo>
                    <a:lnTo>
                      <a:pt x="559" y="86"/>
                    </a:lnTo>
                    <a:lnTo>
                      <a:pt x="559" y="82"/>
                    </a:lnTo>
                    <a:lnTo>
                      <a:pt x="557" y="77"/>
                    </a:lnTo>
                    <a:lnTo>
                      <a:pt x="562" y="75"/>
                    </a:lnTo>
                    <a:lnTo>
                      <a:pt x="566" y="73"/>
                    </a:lnTo>
                    <a:lnTo>
                      <a:pt x="569" y="73"/>
                    </a:lnTo>
                    <a:lnTo>
                      <a:pt x="571" y="72"/>
                    </a:lnTo>
                    <a:lnTo>
                      <a:pt x="575" y="70"/>
                    </a:lnTo>
                    <a:lnTo>
                      <a:pt x="582" y="70"/>
                    </a:lnTo>
                    <a:lnTo>
                      <a:pt x="585" y="72"/>
                    </a:lnTo>
                    <a:lnTo>
                      <a:pt x="589" y="75"/>
                    </a:lnTo>
                    <a:lnTo>
                      <a:pt x="592" y="77"/>
                    </a:lnTo>
                    <a:lnTo>
                      <a:pt x="592" y="73"/>
                    </a:lnTo>
                    <a:lnTo>
                      <a:pt x="590" y="72"/>
                    </a:lnTo>
                    <a:lnTo>
                      <a:pt x="590" y="70"/>
                    </a:lnTo>
                    <a:lnTo>
                      <a:pt x="590" y="70"/>
                    </a:lnTo>
                    <a:lnTo>
                      <a:pt x="590" y="68"/>
                    </a:lnTo>
                    <a:lnTo>
                      <a:pt x="589" y="65"/>
                    </a:lnTo>
                    <a:lnTo>
                      <a:pt x="594" y="63"/>
                    </a:lnTo>
                    <a:lnTo>
                      <a:pt x="597" y="61"/>
                    </a:lnTo>
                    <a:lnTo>
                      <a:pt x="603" y="58"/>
                    </a:lnTo>
                    <a:lnTo>
                      <a:pt x="606" y="54"/>
                    </a:lnTo>
                    <a:lnTo>
                      <a:pt x="608" y="54"/>
                    </a:lnTo>
                    <a:lnTo>
                      <a:pt x="615" y="54"/>
                    </a:lnTo>
                    <a:lnTo>
                      <a:pt x="620" y="56"/>
                    </a:lnTo>
                    <a:lnTo>
                      <a:pt x="624" y="60"/>
                    </a:lnTo>
                    <a:lnTo>
                      <a:pt x="630" y="60"/>
                    </a:lnTo>
                    <a:lnTo>
                      <a:pt x="639" y="58"/>
                    </a:lnTo>
                    <a:lnTo>
                      <a:pt x="643" y="46"/>
                    </a:lnTo>
                    <a:lnTo>
                      <a:pt x="648" y="44"/>
                    </a:lnTo>
                    <a:lnTo>
                      <a:pt x="653" y="44"/>
                    </a:lnTo>
                    <a:lnTo>
                      <a:pt x="658" y="44"/>
                    </a:lnTo>
                    <a:lnTo>
                      <a:pt x="662" y="46"/>
                    </a:lnTo>
                    <a:lnTo>
                      <a:pt x="665" y="46"/>
                    </a:lnTo>
                    <a:lnTo>
                      <a:pt x="672" y="35"/>
                    </a:lnTo>
                    <a:lnTo>
                      <a:pt x="683" y="33"/>
                    </a:lnTo>
                    <a:lnTo>
                      <a:pt x="690" y="37"/>
                    </a:lnTo>
                    <a:lnTo>
                      <a:pt x="697" y="40"/>
                    </a:lnTo>
                    <a:lnTo>
                      <a:pt x="704" y="42"/>
                    </a:lnTo>
                    <a:lnTo>
                      <a:pt x="713" y="39"/>
                    </a:lnTo>
                    <a:lnTo>
                      <a:pt x="725" y="32"/>
                    </a:lnTo>
                    <a:lnTo>
                      <a:pt x="737" y="26"/>
                    </a:lnTo>
                    <a:close/>
                    <a:moveTo>
                      <a:pt x="1259" y="0"/>
                    </a:moveTo>
                    <a:lnTo>
                      <a:pt x="1283" y="0"/>
                    </a:lnTo>
                    <a:lnTo>
                      <a:pt x="1308" y="4"/>
                    </a:lnTo>
                    <a:lnTo>
                      <a:pt x="1330" y="7"/>
                    </a:lnTo>
                    <a:lnTo>
                      <a:pt x="1350" y="12"/>
                    </a:lnTo>
                    <a:lnTo>
                      <a:pt x="1379" y="7"/>
                    </a:lnTo>
                    <a:lnTo>
                      <a:pt x="1383" y="11"/>
                    </a:lnTo>
                    <a:lnTo>
                      <a:pt x="1386" y="12"/>
                    </a:lnTo>
                    <a:lnTo>
                      <a:pt x="1390" y="18"/>
                    </a:lnTo>
                    <a:lnTo>
                      <a:pt x="1392" y="21"/>
                    </a:lnTo>
                    <a:lnTo>
                      <a:pt x="1395" y="23"/>
                    </a:lnTo>
                    <a:lnTo>
                      <a:pt x="1412" y="30"/>
                    </a:lnTo>
                    <a:lnTo>
                      <a:pt x="1432" y="35"/>
                    </a:lnTo>
                    <a:lnTo>
                      <a:pt x="1449" y="39"/>
                    </a:lnTo>
                    <a:lnTo>
                      <a:pt x="1449" y="46"/>
                    </a:lnTo>
                    <a:lnTo>
                      <a:pt x="1421" y="46"/>
                    </a:lnTo>
                    <a:lnTo>
                      <a:pt x="1409" y="40"/>
                    </a:lnTo>
                    <a:lnTo>
                      <a:pt x="1395" y="40"/>
                    </a:lnTo>
                    <a:lnTo>
                      <a:pt x="1379" y="42"/>
                    </a:lnTo>
                    <a:lnTo>
                      <a:pt x="1364" y="46"/>
                    </a:lnTo>
                    <a:lnTo>
                      <a:pt x="1364" y="54"/>
                    </a:lnTo>
                    <a:lnTo>
                      <a:pt x="1383" y="54"/>
                    </a:lnTo>
                    <a:lnTo>
                      <a:pt x="1397" y="51"/>
                    </a:lnTo>
                    <a:lnTo>
                      <a:pt x="1414" y="49"/>
                    </a:lnTo>
                    <a:lnTo>
                      <a:pt x="1435" y="49"/>
                    </a:lnTo>
                    <a:lnTo>
                      <a:pt x="1456" y="49"/>
                    </a:lnTo>
                    <a:lnTo>
                      <a:pt x="1472" y="49"/>
                    </a:lnTo>
                    <a:lnTo>
                      <a:pt x="1486" y="63"/>
                    </a:lnTo>
                    <a:lnTo>
                      <a:pt x="1503" y="73"/>
                    </a:lnTo>
                    <a:lnTo>
                      <a:pt x="1498" y="84"/>
                    </a:lnTo>
                    <a:lnTo>
                      <a:pt x="1488" y="91"/>
                    </a:lnTo>
                    <a:lnTo>
                      <a:pt x="1479" y="96"/>
                    </a:lnTo>
                    <a:lnTo>
                      <a:pt x="1467" y="100"/>
                    </a:lnTo>
                    <a:lnTo>
                      <a:pt x="1449" y="100"/>
                    </a:lnTo>
                    <a:lnTo>
                      <a:pt x="1433" y="105"/>
                    </a:lnTo>
                    <a:lnTo>
                      <a:pt x="1416" y="105"/>
                    </a:lnTo>
                    <a:lnTo>
                      <a:pt x="1397" y="103"/>
                    </a:lnTo>
                    <a:lnTo>
                      <a:pt x="1379" y="101"/>
                    </a:lnTo>
                    <a:lnTo>
                      <a:pt x="1362" y="101"/>
                    </a:lnTo>
                    <a:lnTo>
                      <a:pt x="1348" y="105"/>
                    </a:lnTo>
                    <a:lnTo>
                      <a:pt x="1337" y="115"/>
                    </a:lnTo>
                    <a:lnTo>
                      <a:pt x="1379" y="115"/>
                    </a:lnTo>
                    <a:lnTo>
                      <a:pt x="1392" y="112"/>
                    </a:lnTo>
                    <a:lnTo>
                      <a:pt x="1407" y="110"/>
                    </a:lnTo>
                    <a:lnTo>
                      <a:pt x="1425" y="112"/>
                    </a:lnTo>
                    <a:lnTo>
                      <a:pt x="1437" y="115"/>
                    </a:lnTo>
                    <a:lnTo>
                      <a:pt x="1440" y="128"/>
                    </a:lnTo>
                    <a:lnTo>
                      <a:pt x="1446" y="126"/>
                    </a:lnTo>
                    <a:lnTo>
                      <a:pt x="1454" y="121"/>
                    </a:lnTo>
                    <a:lnTo>
                      <a:pt x="1465" y="117"/>
                    </a:lnTo>
                    <a:lnTo>
                      <a:pt x="1475" y="115"/>
                    </a:lnTo>
                    <a:lnTo>
                      <a:pt x="1477" y="121"/>
                    </a:lnTo>
                    <a:lnTo>
                      <a:pt x="1479" y="124"/>
                    </a:lnTo>
                    <a:lnTo>
                      <a:pt x="1481" y="126"/>
                    </a:lnTo>
                    <a:lnTo>
                      <a:pt x="1484" y="128"/>
                    </a:lnTo>
                    <a:lnTo>
                      <a:pt x="1488" y="131"/>
                    </a:lnTo>
                    <a:lnTo>
                      <a:pt x="1472" y="161"/>
                    </a:lnTo>
                    <a:lnTo>
                      <a:pt x="1479" y="161"/>
                    </a:lnTo>
                    <a:lnTo>
                      <a:pt x="1491" y="154"/>
                    </a:lnTo>
                    <a:lnTo>
                      <a:pt x="1507" y="145"/>
                    </a:lnTo>
                    <a:lnTo>
                      <a:pt x="1526" y="138"/>
                    </a:lnTo>
                    <a:lnTo>
                      <a:pt x="1547" y="131"/>
                    </a:lnTo>
                    <a:lnTo>
                      <a:pt x="1570" y="126"/>
                    </a:lnTo>
                    <a:lnTo>
                      <a:pt x="1590" y="126"/>
                    </a:lnTo>
                    <a:lnTo>
                      <a:pt x="1610" y="128"/>
                    </a:lnTo>
                    <a:lnTo>
                      <a:pt x="1624" y="136"/>
                    </a:lnTo>
                    <a:lnTo>
                      <a:pt x="1632" y="150"/>
                    </a:lnTo>
                    <a:lnTo>
                      <a:pt x="1638" y="150"/>
                    </a:lnTo>
                    <a:lnTo>
                      <a:pt x="1638" y="152"/>
                    </a:lnTo>
                    <a:lnTo>
                      <a:pt x="1638" y="152"/>
                    </a:lnTo>
                    <a:lnTo>
                      <a:pt x="1636" y="154"/>
                    </a:lnTo>
                    <a:lnTo>
                      <a:pt x="1634" y="154"/>
                    </a:lnTo>
                    <a:lnTo>
                      <a:pt x="1634" y="154"/>
                    </a:lnTo>
                    <a:lnTo>
                      <a:pt x="1632" y="154"/>
                    </a:lnTo>
                    <a:lnTo>
                      <a:pt x="1629" y="157"/>
                    </a:lnTo>
                    <a:lnTo>
                      <a:pt x="1624" y="159"/>
                    </a:lnTo>
                    <a:lnTo>
                      <a:pt x="1618" y="161"/>
                    </a:lnTo>
                    <a:lnTo>
                      <a:pt x="1611" y="163"/>
                    </a:lnTo>
                    <a:lnTo>
                      <a:pt x="1606" y="164"/>
                    </a:lnTo>
                    <a:lnTo>
                      <a:pt x="1594" y="183"/>
                    </a:lnTo>
                    <a:lnTo>
                      <a:pt x="1571" y="197"/>
                    </a:lnTo>
                    <a:lnTo>
                      <a:pt x="1545" y="206"/>
                    </a:lnTo>
                    <a:lnTo>
                      <a:pt x="1514" y="211"/>
                    </a:lnTo>
                    <a:lnTo>
                      <a:pt x="1514" y="217"/>
                    </a:lnTo>
                    <a:lnTo>
                      <a:pt x="1514" y="220"/>
                    </a:lnTo>
                    <a:lnTo>
                      <a:pt x="1514" y="222"/>
                    </a:lnTo>
                    <a:lnTo>
                      <a:pt x="1512" y="224"/>
                    </a:lnTo>
                    <a:lnTo>
                      <a:pt x="1514" y="225"/>
                    </a:lnTo>
                    <a:lnTo>
                      <a:pt x="1514" y="227"/>
                    </a:lnTo>
                    <a:lnTo>
                      <a:pt x="1517" y="231"/>
                    </a:lnTo>
                    <a:lnTo>
                      <a:pt x="1522" y="234"/>
                    </a:lnTo>
                    <a:lnTo>
                      <a:pt x="1526" y="236"/>
                    </a:lnTo>
                    <a:lnTo>
                      <a:pt x="1529" y="239"/>
                    </a:lnTo>
                    <a:lnTo>
                      <a:pt x="1533" y="241"/>
                    </a:lnTo>
                    <a:lnTo>
                      <a:pt x="1536" y="246"/>
                    </a:lnTo>
                    <a:lnTo>
                      <a:pt x="1533" y="253"/>
                    </a:lnTo>
                    <a:lnTo>
                      <a:pt x="1529" y="269"/>
                    </a:lnTo>
                    <a:lnTo>
                      <a:pt x="1526" y="288"/>
                    </a:lnTo>
                    <a:lnTo>
                      <a:pt x="1522" y="307"/>
                    </a:lnTo>
                    <a:lnTo>
                      <a:pt x="1522" y="323"/>
                    </a:lnTo>
                    <a:lnTo>
                      <a:pt x="1526" y="321"/>
                    </a:lnTo>
                    <a:lnTo>
                      <a:pt x="1529" y="321"/>
                    </a:lnTo>
                    <a:lnTo>
                      <a:pt x="1531" y="321"/>
                    </a:lnTo>
                    <a:lnTo>
                      <a:pt x="1535" y="321"/>
                    </a:lnTo>
                    <a:lnTo>
                      <a:pt x="1536" y="321"/>
                    </a:lnTo>
                    <a:lnTo>
                      <a:pt x="1542" y="323"/>
                    </a:lnTo>
                    <a:lnTo>
                      <a:pt x="1540" y="328"/>
                    </a:lnTo>
                    <a:lnTo>
                      <a:pt x="1540" y="330"/>
                    </a:lnTo>
                    <a:lnTo>
                      <a:pt x="1540" y="334"/>
                    </a:lnTo>
                    <a:lnTo>
                      <a:pt x="1540" y="335"/>
                    </a:lnTo>
                    <a:lnTo>
                      <a:pt x="1540" y="339"/>
                    </a:lnTo>
                    <a:lnTo>
                      <a:pt x="1542" y="346"/>
                    </a:lnTo>
                    <a:lnTo>
                      <a:pt x="1536" y="346"/>
                    </a:lnTo>
                    <a:lnTo>
                      <a:pt x="1536" y="349"/>
                    </a:lnTo>
                    <a:lnTo>
                      <a:pt x="1533" y="348"/>
                    </a:lnTo>
                    <a:lnTo>
                      <a:pt x="1529" y="344"/>
                    </a:lnTo>
                    <a:lnTo>
                      <a:pt x="1528" y="342"/>
                    </a:lnTo>
                    <a:lnTo>
                      <a:pt x="1524" y="341"/>
                    </a:lnTo>
                    <a:lnTo>
                      <a:pt x="1521" y="339"/>
                    </a:lnTo>
                    <a:lnTo>
                      <a:pt x="1514" y="339"/>
                    </a:lnTo>
                    <a:lnTo>
                      <a:pt x="1510" y="341"/>
                    </a:lnTo>
                    <a:lnTo>
                      <a:pt x="1507" y="342"/>
                    </a:lnTo>
                    <a:lnTo>
                      <a:pt x="1503" y="344"/>
                    </a:lnTo>
                    <a:lnTo>
                      <a:pt x="1501" y="346"/>
                    </a:lnTo>
                    <a:lnTo>
                      <a:pt x="1498" y="348"/>
                    </a:lnTo>
                    <a:lnTo>
                      <a:pt x="1496" y="351"/>
                    </a:lnTo>
                    <a:lnTo>
                      <a:pt x="1494" y="358"/>
                    </a:lnTo>
                    <a:lnTo>
                      <a:pt x="1517" y="365"/>
                    </a:lnTo>
                    <a:lnTo>
                      <a:pt x="1522" y="396"/>
                    </a:lnTo>
                    <a:lnTo>
                      <a:pt x="1517" y="396"/>
                    </a:lnTo>
                    <a:lnTo>
                      <a:pt x="1514" y="396"/>
                    </a:lnTo>
                    <a:lnTo>
                      <a:pt x="1510" y="398"/>
                    </a:lnTo>
                    <a:lnTo>
                      <a:pt x="1507" y="400"/>
                    </a:lnTo>
                    <a:lnTo>
                      <a:pt x="1507" y="407"/>
                    </a:lnTo>
                    <a:lnTo>
                      <a:pt x="1515" y="412"/>
                    </a:lnTo>
                    <a:lnTo>
                      <a:pt x="1521" y="419"/>
                    </a:lnTo>
                    <a:lnTo>
                      <a:pt x="1524" y="428"/>
                    </a:lnTo>
                    <a:lnTo>
                      <a:pt x="1526" y="442"/>
                    </a:lnTo>
                    <a:lnTo>
                      <a:pt x="1517" y="442"/>
                    </a:lnTo>
                    <a:lnTo>
                      <a:pt x="1515" y="442"/>
                    </a:lnTo>
                    <a:lnTo>
                      <a:pt x="1510" y="440"/>
                    </a:lnTo>
                    <a:lnTo>
                      <a:pt x="1507" y="442"/>
                    </a:lnTo>
                    <a:lnTo>
                      <a:pt x="1501" y="442"/>
                    </a:lnTo>
                    <a:lnTo>
                      <a:pt x="1498" y="445"/>
                    </a:lnTo>
                    <a:lnTo>
                      <a:pt x="1494" y="449"/>
                    </a:lnTo>
                    <a:lnTo>
                      <a:pt x="1500" y="452"/>
                    </a:lnTo>
                    <a:lnTo>
                      <a:pt x="1503" y="454"/>
                    </a:lnTo>
                    <a:lnTo>
                      <a:pt x="1505" y="456"/>
                    </a:lnTo>
                    <a:lnTo>
                      <a:pt x="1507" y="457"/>
                    </a:lnTo>
                    <a:lnTo>
                      <a:pt x="1508" y="463"/>
                    </a:lnTo>
                    <a:lnTo>
                      <a:pt x="1510" y="468"/>
                    </a:lnTo>
                    <a:lnTo>
                      <a:pt x="1508" y="470"/>
                    </a:lnTo>
                    <a:lnTo>
                      <a:pt x="1508" y="471"/>
                    </a:lnTo>
                    <a:lnTo>
                      <a:pt x="1508" y="471"/>
                    </a:lnTo>
                    <a:lnTo>
                      <a:pt x="1507" y="473"/>
                    </a:lnTo>
                    <a:lnTo>
                      <a:pt x="1507" y="477"/>
                    </a:lnTo>
                    <a:lnTo>
                      <a:pt x="1493" y="477"/>
                    </a:lnTo>
                    <a:lnTo>
                      <a:pt x="1479" y="480"/>
                    </a:lnTo>
                    <a:lnTo>
                      <a:pt x="1468" y="484"/>
                    </a:lnTo>
                    <a:lnTo>
                      <a:pt x="1472" y="484"/>
                    </a:lnTo>
                    <a:lnTo>
                      <a:pt x="1477" y="487"/>
                    </a:lnTo>
                    <a:lnTo>
                      <a:pt x="1481" y="489"/>
                    </a:lnTo>
                    <a:lnTo>
                      <a:pt x="1484" y="489"/>
                    </a:lnTo>
                    <a:lnTo>
                      <a:pt x="1488" y="491"/>
                    </a:lnTo>
                    <a:lnTo>
                      <a:pt x="1491" y="494"/>
                    </a:lnTo>
                    <a:lnTo>
                      <a:pt x="1494" y="499"/>
                    </a:lnTo>
                    <a:lnTo>
                      <a:pt x="1488" y="508"/>
                    </a:lnTo>
                    <a:lnTo>
                      <a:pt x="1484" y="519"/>
                    </a:lnTo>
                    <a:lnTo>
                      <a:pt x="1479" y="531"/>
                    </a:lnTo>
                    <a:lnTo>
                      <a:pt x="1477" y="526"/>
                    </a:lnTo>
                    <a:lnTo>
                      <a:pt x="1474" y="522"/>
                    </a:lnTo>
                    <a:lnTo>
                      <a:pt x="1472" y="520"/>
                    </a:lnTo>
                    <a:lnTo>
                      <a:pt x="1468" y="520"/>
                    </a:lnTo>
                    <a:lnTo>
                      <a:pt x="1463" y="519"/>
                    </a:lnTo>
                    <a:lnTo>
                      <a:pt x="1456" y="519"/>
                    </a:lnTo>
                    <a:lnTo>
                      <a:pt x="1456" y="522"/>
                    </a:lnTo>
                    <a:lnTo>
                      <a:pt x="1460" y="522"/>
                    </a:lnTo>
                    <a:lnTo>
                      <a:pt x="1472" y="534"/>
                    </a:lnTo>
                    <a:lnTo>
                      <a:pt x="1482" y="548"/>
                    </a:lnTo>
                    <a:lnTo>
                      <a:pt x="1488" y="566"/>
                    </a:lnTo>
                    <a:lnTo>
                      <a:pt x="1491" y="587"/>
                    </a:lnTo>
                    <a:lnTo>
                      <a:pt x="1488" y="587"/>
                    </a:lnTo>
                    <a:lnTo>
                      <a:pt x="1488" y="592"/>
                    </a:lnTo>
                    <a:lnTo>
                      <a:pt x="1460" y="595"/>
                    </a:lnTo>
                    <a:lnTo>
                      <a:pt x="1460" y="576"/>
                    </a:lnTo>
                    <a:lnTo>
                      <a:pt x="1456" y="573"/>
                    </a:lnTo>
                    <a:lnTo>
                      <a:pt x="1453" y="571"/>
                    </a:lnTo>
                    <a:lnTo>
                      <a:pt x="1451" y="569"/>
                    </a:lnTo>
                    <a:lnTo>
                      <a:pt x="1446" y="566"/>
                    </a:lnTo>
                    <a:lnTo>
                      <a:pt x="1440" y="564"/>
                    </a:lnTo>
                    <a:lnTo>
                      <a:pt x="1432" y="569"/>
                    </a:lnTo>
                    <a:lnTo>
                      <a:pt x="1421" y="573"/>
                    </a:lnTo>
                    <a:lnTo>
                      <a:pt x="1409" y="574"/>
                    </a:lnTo>
                    <a:lnTo>
                      <a:pt x="1398" y="578"/>
                    </a:lnTo>
                    <a:lnTo>
                      <a:pt x="1392" y="583"/>
                    </a:lnTo>
                    <a:lnTo>
                      <a:pt x="1398" y="583"/>
                    </a:lnTo>
                    <a:lnTo>
                      <a:pt x="1407" y="583"/>
                    </a:lnTo>
                    <a:lnTo>
                      <a:pt x="1421" y="581"/>
                    </a:lnTo>
                    <a:lnTo>
                      <a:pt x="1437" y="580"/>
                    </a:lnTo>
                    <a:lnTo>
                      <a:pt x="1437" y="587"/>
                    </a:lnTo>
                    <a:lnTo>
                      <a:pt x="1402" y="599"/>
                    </a:lnTo>
                    <a:lnTo>
                      <a:pt x="1402" y="602"/>
                    </a:lnTo>
                    <a:lnTo>
                      <a:pt x="1411" y="602"/>
                    </a:lnTo>
                    <a:lnTo>
                      <a:pt x="1416" y="601"/>
                    </a:lnTo>
                    <a:lnTo>
                      <a:pt x="1423" y="599"/>
                    </a:lnTo>
                    <a:lnTo>
                      <a:pt x="1430" y="597"/>
                    </a:lnTo>
                    <a:lnTo>
                      <a:pt x="1437" y="595"/>
                    </a:lnTo>
                    <a:lnTo>
                      <a:pt x="1439" y="604"/>
                    </a:lnTo>
                    <a:lnTo>
                      <a:pt x="1446" y="608"/>
                    </a:lnTo>
                    <a:lnTo>
                      <a:pt x="1453" y="609"/>
                    </a:lnTo>
                    <a:lnTo>
                      <a:pt x="1465" y="608"/>
                    </a:lnTo>
                    <a:lnTo>
                      <a:pt x="1479" y="608"/>
                    </a:lnTo>
                    <a:lnTo>
                      <a:pt x="1479" y="611"/>
                    </a:lnTo>
                    <a:lnTo>
                      <a:pt x="1475" y="611"/>
                    </a:lnTo>
                    <a:lnTo>
                      <a:pt x="1456" y="629"/>
                    </a:lnTo>
                    <a:lnTo>
                      <a:pt x="1435" y="646"/>
                    </a:lnTo>
                    <a:lnTo>
                      <a:pt x="1414" y="660"/>
                    </a:lnTo>
                    <a:lnTo>
                      <a:pt x="1390" y="672"/>
                    </a:lnTo>
                    <a:lnTo>
                      <a:pt x="1364" y="677"/>
                    </a:lnTo>
                    <a:lnTo>
                      <a:pt x="1334" y="676"/>
                    </a:lnTo>
                    <a:lnTo>
                      <a:pt x="1334" y="681"/>
                    </a:lnTo>
                    <a:lnTo>
                      <a:pt x="1334" y="686"/>
                    </a:lnTo>
                    <a:lnTo>
                      <a:pt x="1332" y="690"/>
                    </a:lnTo>
                    <a:lnTo>
                      <a:pt x="1330" y="691"/>
                    </a:lnTo>
                    <a:lnTo>
                      <a:pt x="1329" y="691"/>
                    </a:lnTo>
                    <a:lnTo>
                      <a:pt x="1327" y="693"/>
                    </a:lnTo>
                    <a:lnTo>
                      <a:pt x="1323" y="695"/>
                    </a:lnTo>
                    <a:lnTo>
                      <a:pt x="1320" y="697"/>
                    </a:lnTo>
                    <a:lnTo>
                      <a:pt x="1318" y="698"/>
                    </a:lnTo>
                    <a:lnTo>
                      <a:pt x="1315" y="702"/>
                    </a:lnTo>
                    <a:lnTo>
                      <a:pt x="1311" y="712"/>
                    </a:lnTo>
                    <a:lnTo>
                      <a:pt x="1309" y="725"/>
                    </a:lnTo>
                    <a:lnTo>
                      <a:pt x="1306" y="733"/>
                    </a:lnTo>
                    <a:lnTo>
                      <a:pt x="1297" y="742"/>
                    </a:lnTo>
                    <a:lnTo>
                      <a:pt x="1282" y="752"/>
                    </a:lnTo>
                    <a:lnTo>
                      <a:pt x="1262" y="761"/>
                    </a:lnTo>
                    <a:lnTo>
                      <a:pt x="1245" y="768"/>
                    </a:lnTo>
                    <a:lnTo>
                      <a:pt x="1229" y="772"/>
                    </a:lnTo>
                    <a:lnTo>
                      <a:pt x="1229" y="768"/>
                    </a:lnTo>
                    <a:lnTo>
                      <a:pt x="1229" y="765"/>
                    </a:lnTo>
                    <a:lnTo>
                      <a:pt x="1227" y="765"/>
                    </a:lnTo>
                    <a:lnTo>
                      <a:pt x="1227" y="763"/>
                    </a:lnTo>
                    <a:lnTo>
                      <a:pt x="1226" y="761"/>
                    </a:lnTo>
                    <a:lnTo>
                      <a:pt x="1224" y="775"/>
                    </a:lnTo>
                    <a:lnTo>
                      <a:pt x="1219" y="787"/>
                    </a:lnTo>
                    <a:lnTo>
                      <a:pt x="1215" y="798"/>
                    </a:lnTo>
                    <a:lnTo>
                      <a:pt x="1210" y="808"/>
                    </a:lnTo>
                    <a:lnTo>
                      <a:pt x="1206" y="822"/>
                    </a:lnTo>
                    <a:lnTo>
                      <a:pt x="1210" y="824"/>
                    </a:lnTo>
                    <a:lnTo>
                      <a:pt x="1210" y="826"/>
                    </a:lnTo>
                    <a:lnTo>
                      <a:pt x="1212" y="826"/>
                    </a:lnTo>
                    <a:lnTo>
                      <a:pt x="1212" y="826"/>
                    </a:lnTo>
                    <a:lnTo>
                      <a:pt x="1212" y="828"/>
                    </a:lnTo>
                    <a:lnTo>
                      <a:pt x="1210" y="829"/>
                    </a:lnTo>
                    <a:lnTo>
                      <a:pt x="1206" y="833"/>
                    </a:lnTo>
                    <a:lnTo>
                      <a:pt x="1203" y="835"/>
                    </a:lnTo>
                    <a:lnTo>
                      <a:pt x="1200" y="838"/>
                    </a:lnTo>
                    <a:lnTo>
                      <a:pt x="1196" y="840"/>
                    </a:lnTo>
                    <a:lnTo>
                      <a:pt x="1194" y="843"/>
                    </a:lnTo>
                    <a:lnTo>
                      <a:pt x="1191" y="848"/>
                    </a:lnTo>
                    <a:lnTo>
                      <a:pt x="1184" y="868"/>
                    </a:lnTo>
                    <a:lnTo>
                      <a:pt x="1179" y="889"/>
                    </a:lnTo>
                    <a:lnTo>
                      <a:pt x="1177" y="913"/>
                    </a:lnTo>
                    <a:lnTo>
                      <a:pt x="1173" y="936"/>
                    </a:lnTo>
                    <a:lnTo>
                      <a:pt x="1168" y="957"/>
                    </a:lnTo>
                    <a:lnTo>
                      <a:pt x="1165" y="955"/>
                    </a:lnTo>
                    <a:lnTo>
                      <a:pt x="1165" y="955"/>
                    </a:lnTo>
                    <a:lnTo>
                      <a:pt x="1163" y="955"/>
                    </a:lnTo>
                    <a:lnTo>
                      <a:pt x="1163" y="953"/>
                    </a:lnTo>
                    <a:lnTo>
                      <a:pt x="1161" y="953"/>
                    </a:lnTo>
                    <a:lnTo>
                      <a:pt x="1156" y="950"/>
                    </a:lnTo>
                    <a:lnTo>
                      <a:pt x="1147" y="943"/>
                    </a:lnTo>
                    <a:lnTo>
                      <a:pt x="1133" y="934"/>
                    </a:lnTo>
                    <a:lnTo>
                      <a:pt x="1117" y="925"/>
                    </a:lnTo>
                    <a:lnTo>
                      <a:pt x="1102" y="915"/>
                    </a:lnTo>
                    <a:lnTo>
                      <a:pt x="1090" y="906"/>
                    </a:lnTo>
                    <a:lnTo>
                      <a:pt x="1079" y="901"/>
                    </a:lnTo>
                    <a:lnTo>
                      <a:pt x="1076" y="899"/>
                    </a:lnTo>
                    <a:lnTo>
                      <a:pt x="1072" y="861"/>
                    </a:lnTo>
                    <a:lnTo>
                      <a:pt x="1070" y="857"/>
                    </a:lnTo>
                    <a:lnTo>
                      <a:pt x="1065" y="854"/>
                    </a:lnTo>
                    <a:lnTo>
                      <a:pt x="1062" y="852"/>
                    </a:lnTo>
                    <a:lnTo>
                      <a:pt x="1056" y="848"/>
                    </a:lnTo>
                    <a:lnTo>
                      <a:pt x="1053" y="845"/>
                    </a:lnTo>
                    <a:lnTo>
                      <a:pt x="1056" y="843"/>
                    </a:lnTo>
                    <a:lnTo>
                      <a:pt x="1056" y="841"/>
                    </a:lnTo>
                    <a:lnTo>
                      <a:pt x="1058" y="840"/>
                    </a:lnTo>
                    <a:lnTo>
                      <a:pt x="1058" y="840"/>
                    </a:lnTo>
                    <a:lnTo>
                      <a:pt x="1060" y="836"/>
                    </a:lnTo>
                    <a:lnTo>
                      <a:pt x="1062" y="833"/>
                    </a:lnTo>
                    <a:lnTo>
                      <a:pt x="1053" y="833"/>
                    </a:lnTo>
                    <a:lnTo>
                      <a:pt x="1048" y="833"/>
                    </a:lnTo>
                    <a:lnTo>
                      <a:pt x="1044" y="833"/>
                    </a:lnTo>
                    <a:lnTo>
                      <a:pt x="1042" y="831"/>
                    </a:lnTo>
                    <a:lnTo>
                      <a:pt x="1041" y="828"/>
                    </a:lnTo>
                    <a:lnTo>
                      <a:pt x="1037" y="822"/>
                    </a:lnTo>
                    <a:lnTo>
                      <a:pt x="1035" y="819"/>
                    </a:lnTo>
                    <a:lnTo>
                      <a:pt x="1035" y="815"/>
                    </a:lnTo>
                    <a:lnTo>
                      <a:pt x="1035" y="814"/>
                    </a:lnTo>
                    <a:lnTo>
                      <a:pt x="1035" y="810"/>
                    </a:lnTo>
                    <a:lnTo>
                      <a:pt x="1037" y="807"/>
                    </a:lnTo>
                    <a:lnTo>
                      <a:pt x="1037" y="803"/>
                    </a:lnTo>
                    <a:lnTo>
                      <a:pt x="1027" y="803"/>
                    </a:lnTo>
                    <a:lnTo>
                      <a:pt x="1027" y="798"/>
                    </a:lnTo>
                    <a:lnTo>
                      <a:pt x="1028" y="793"/>
                    </a:lnTo>
                    <a:lnTo>
                      <a:pt x="1030" y="791"/>
                    </a:lnTo>
                    <a:lnTo>
                      <a:pt x="1030" y="787"/>
                    </a:lnTo>
                    <a:lnTo>
                      <a:pt x="1032" y="784"/>
                    </a:lnTo>
                    <a:lnTo>
                      <a:pt x="1034" y="779"/>
                    </a:lnTo>
                    <a:lnTo>
                      <a:pt x="1028" y="779"/>
                    </a:lnTo>
                    <a:lnTo>
                      <a:pt x="1023" y="779"/>
                    </a:lnTo>
                    <a:lnTo>
                      <a:pt x="1020" y="777"/>
                    </a:lnTo>
                    <a:lnTo>
                      <a:pt x="1014" y="775"/>
                    </a:lnTo>
                    <a:lnTo>
                      <a:pt x="1013" y="749"/>
                    </a:lnTo>
                    <a:lnTo>
                      <a:pt x="1011" y="725"/>
                    </a:lnTo>
                    <a:lnTo>
                      <a:pt x="1011" y="702"/>
                    </a:lnTo>
                    <a:lnTo>
                      <a:pt x="1018" y="679"/>
                    </a:lnTo>
                    <a:lnTo>
                      <a:pt x="1025" y="669"/>
                    </a:lnTo>
                    <a:lnTo>
                      <a:pt x="1034" y="662"/>
                    </a:lnTo>
                    <a:lnTo>
                      <a:pt x="1041" y="656"/>
                    </a:lnTo>
                    <a:lnTo>
                      <a:pt x="1046" y="648"/>
                    </a:lnTo>
                    <a:lnTo>
                      <a:pt x="1051" y="637"/>
                    </a:lnTo>
                    <a:lnTo>
                      <a:pt x="1053" y="618"/>
                    </a:lnTo>
                    <a:lnTo>
                      <a:pt x="1049" y="618"/>
                    </a:lnTo>
                    <a:lnTo>
                      <a:pt x="1046" y="622"/>
                    </a:lnTo>
                    <a:lnTo>
                      <a:pt x="1042" y="623"/>
                    </a:lnTo>
                    <a:lnTo>
                      <a:pt x="1041" y="623"/>
                    </a:lnTo>
                    <a:lnTo>
                      <a:pt x="1037" y="623"/>
                    </a:lnTo>
                    <a:lnTo>
                      <a:pt x="1034" y="622"/>
                    </a:lnTo>
                    <a:lnTo>
                      <a:pt x="1020" y="618"/>
                    </a:lnTo>
                    <a:lnTo>
                      <a:pt x="1009" y="611"/>
                    </a:lnTo>
                    <a:lnTo>
                      <a:pt x="1002" y="601"/>
                    </a:lnTo>
                    <a:lnTo>
                      <a:pt x="999" y="583"/>
                    </a:lnTo>
                    <a:lnTo>
                      <a:pt x="1004" y="583"/>
                    </a:lnTo>
                    <a:lnTo>
                      <a:pt x="1004" y="580"/>
                    </a:lnTo>
                    <a:lnTo>
                      <a:pt x="1013" y="585"/>
                    </a:lnTo>
                    <a:lnTo>
                      <a:pt x="1023" y="592"/>
                    </a:lnTo>
                    <a:lnTo>
                      <a:pt x="1032" y="595"/>
                    </a:lnTo>
                    <a:lnTo>
                      <a:pt x="1042" y="595"/>
                    </a:lnTo>
                    <a:lnTo>
                      <a:pt x="1042" y="594"/>
                    </a:lnTo>
                    <a:lnTo>
                      <a:pt x="1044" y="592"/>
                    </a:lnTo>
                    <a:lnTo>
                      <a:pt x="1044" y="592"/>
                    </a:lnTo>
                    <a:lnTo>
                      <a:pt x="1044" y="590"/>
                    </a:lnTo>
                    <a:lnTo>
                      <a:pt x="1046" y="587"/>
                    </a:lnTo>
                    <a:lnTo>
                      <a:pt x="1027" y="573"/>
                    </a:lnTo>
                    <a:lnTo>
                      <a:pt x="1011" y="553"/>
                    </a:lnTo>
                    <a:lnTo>
                      <a:pt x="1006" y="555"/>
                    </a:lnTo>
                    <a:lnTo>
                      <a:pt x="1002" y="557"/>
                    </a:lnTo>
                    <a:lnTo>
                      <a:pt x="997" y="559"/>
                    </a:lnTo>
                    <a:lnTo>
                      <a:pt x="992" y="560"/>
                    </a:lnTo>
                    <a:lnTo>
                      <a:pt x="988" y="557"/>
                    </a:lnTo>
                    <a:lnTo>
                      <a:pt x="987" y="555"/>
                    </a:lnTo>
                    <a:lnTo>
                      <a:pt x="985" y="552"/>
                    </a:lnTo>
                    <a:lnTo>
                      <a:pt x="983" y="550"/>
                    </a:lnTo>
                    <a:lnTo>
                      <a:pt x="980" y="545"/>
                    </a:lnTo>
                    <a:lnTo>
                      <a:pt x="990" y="534"/>
                    </a:lnTo>
                    <a:lnTo>
                      <a:pt x="992" y="519"/>
                    </a:lnTo>
                    <a:lnTo>
                      <a:pt x="990" y="499"/>
                    </a:lnTo>
                    <a:lnTo>
                      <a:pt x="985" y="478"/>
                    </a:lnTo>
                    <a:lnTo>
                      <a:pt x="976" y="456"/>
                    </a:lnTo>
                    <a:lnTo>
                      <a:pt x="966" y="435"/>
                    </a:lnTo>
                    <a:lnTo>
                      <a:pt x="953" y="416"/>
                    </a:lnTo>
                    <a:lnTo>
                      <a:pt x="943" y="398"/>
                    </a:lnTo>
                    <a:lnTo>
                      <a:pt x="934" y="384"/>
                    </a:lnTo>
                    <a:lnTo>
                      <a:pt x="913" y="370"/>
                    </a:lnTo>
                    <a:lnTo>
                      <a:pt x="889" y="365"/>
                    </a:lnTo>
                    <a:lnTo>
                      <a:pt x="864" y="365"/>
                    </a:lnTo>
                    <a:lnTo>
                      <a:pt x="836" y="365"/>
                    </a:lnTo>
                    <a:lnTo>
                      <a:pt x="809" y="367"/>
                    </a:lnTo>
                    <a:lnTo>
                      <a:pt x="781" y="365"/>
                    </a:lnTo>
                    <a:lnTo>
                      <a:pt x="781" y="360"/>
                    </a:lnTo>
                    <a:lnTo>
                      <a:pt x="781" y="356"/>
                    </a:lnTo>
                    <a:lnTo>
                      <a:pt x="782" y="355"/>
                    </a:lnTo>
                    <a:lnTo>
                      <a:pt x="782" y="353"/>
                    </a:lnTo>
                    <a:lnTo>
                      <a:pt x="782" y="351"/>
                    </a:lnTo>
                    <a:lnTo>
                      <a:pt x="781" y="349"/>
                    </a:lnTo>
                    <a:lnTo>
                      <a:pt x="770" y="344"/>
                    </a:lnTo>
                    <a:lnTo>
                      <a:pt x="760" y="341"/>
                    </a:lnTo>
                    <a:lnTo>
                      <a:pt x="749" y="334"/>
                    </a:lnTo>
                    <a:lnTo>
                      <a:pt x="758" y="334"/>
                    </a:lnTo>
                    <a:lnTo>
                      <a:pt x="768" y="330"/>
                    </a:lnTo>
                    <a:lnTo>
                      <a:pt x="782" y="327"/>
                    </a:lnTo>
                    <a:lnTo>
                      <a:pt x="798" y="325"/>
                    </a:lnTo>
                    <a:lnTo>
                      <a:pt x="810" y="321"/>
                    </a:lnTo>
                    <a:lnTo>
                      <a:pt x="819" y="314"/>
                    </a:lnTo>
                    <a:lnTo>
                      <a:pt x="777" y="314"/>
                    </a:lnTo>
                    <a:lnTo>
                      <a:pt x="767" y="311"/>
                    </a:lnTo>
                    <a:lnTo>
                      <a:pt x="758" y="311"/>
                    </a:lnTo>
                    <a:lnTo>
                      <a:pt x="747" y="309"/>
                    </a:lnTo>
                    <a:lnTo>
                      <a:pt x="739" y="307"/>
                    </a:lnTo>
                    <a:lnTo>
                      <a:pt x="730" y="304"/>
                    </a:lnTo>
                    <a:lnTo>
                      <a:pt x="725" y="295"/>
                    </a:lnTo>
                    <a:lnTo>
                      <a:pt x="723" y="281"/>
                    </a:lnTo>
                    <a:lnTo>
                      <a:pt x="744" y="278"/>
                    </a:lnTo>
                    <a:lnTo>
                      <a:pt x="763" y="271"/>
                    </a:lnTo>
                    <a:lnTo>
                      <a:pt x="779" y="264"/>
                    </a:lnTo>
                    <a:lnTo>
                      <a:pt x="796" y="257"/>
                    </a:lnTo>
                    <a:lnTo>
                      <a:pt x="831" y="257"/>
                    </a:lnTo>
                    <a:lnTo>
                      <a:pt x="845" y="211"/>
                    </a:lnTo>
                    <a:lnTo>
                      <a:pt x="812" y="211"/>
                    </a:lnTo>
                    <a:lnTo>
                      <a:pt x="803" y="199"/>
                    </a:lnTo>
                    <a:lnTo>
                      <a:pt x="814" y="192"/>
                    </a:lnTo>
                    <a:lnTo>
                      <a:pt x="822" y="185"/>
                    </a:lnTo>
                    <a:lnTo>
                      <a:pt x="833" y="180"/>
                    </a:lnTo>
                    <a:lnTo>
                      <a:pt x="845" y="176"/>
                    </a:lnTo>
                    <a:lnTo>
                      <a:pt x="845" y="164"/>
                    </a:lnTo>
                    <a:lnTo>
                      <a:pt x="859" y="157"/>
                    </a:lnTo>
                    <a:lnTo>
                      <a:pt x="866" y="149"/>
                    </a:lnTo>
                    <a:lnTo>
                      <a:pt x="873" y="138"/>
                    </a:lnTo>
                    <a:lnTo>
                      <a:pt x="884" y="131"/>
                    </a:lnTo>
                    <a:lnTo>
                      <a:pt x="896" y="126"/>
                    </a:lnTo>
                    <a:lnTo>
                      <a:pt x="906" y="126"/>
                    </a:lnTo>
                    <a:lnTo>
                      <a:pt x="915" y="129"/>
                    </a:lnTo>
                    <a:lnTo>
                      <a:pt x="927" y="128"/>
                    </a:lnTo>
                    <a:lnTo>
                      <a:pt x="918" y="124"/>
                    </a:lnTo>
                    <a:lnTo>
                      <a:pt x="913" y="122"/>
                    </a:lnTo>
                    <a:lnTo>
                      <a:pt x="908" y="121"/>
                    </a:lnTo>
                    <a:lnTo>
                      <a:pt x="903" y="115"/>
                    </a:lnTo>
                    <a:lnTo>
                      <a:pt x="920" y="112"/>
                    </a:lnTo>
                    <a:lnTo>
                      <a:pt x="936" y="107"/>
                    </a:lnTo>
                    <a:lnTo>
                      <a:pt x="950" y="103"/>
                    </a:lnTo>
                    <a:lnTo>
                      <a:pt x="966" y="100"/>
                    </a:lnTo>
                    <a:lnTo>
                      <a:pt x="967" y="107"/>
                    </a:lnTo>
                    <a:lnTo>
                      <a:pt x="969" y="110"/>
                    </a:lnTo>
                    <a:lnTo>
                      <a:pt x="971" y="115"/>
                    </a:lnTo>
                    <a:lnTo>
                      <a:pt x="973" y="119"/>
                    </a:lnTo>
                    <a:lnTo>
                      <a:pt x="978" y="121"/>
                    </a:lnTo>
                    <a:lnTo>
                      <a:pt x="985" y="122"/>
                    </a:lnTo>
                    <a:lnTo>
                      <a:pt x="985" y="117"/>
                    </a:lnTo>
                    <a:lnTo>
                      <a:pt x="988" y="112"/>
                    </a:lnTo>
                    <a:lnTo>
                      <a:pt x="990" y="105"/>
                    </a:lnTo>
                    <a:lnTo>
                      <a:pt x="992" y="100"/>
                    </a:lnTo>
                    <a:lnTo>
                      <a:pt x="995" y="105"/>
                    </a:lnTo>
                    <a:lnTo>
                      <a:pt x="1001" y="110"/>
                    </a:lnTo>
                    <a:lnTo>
                      <a:pt x="1004" y="114"/>
                    </a:lnTo>
                    <a:lnTo>
                      <a:pt x="1011" y="117"/>
                    </a:lnTo>
                    <a:lnTo>
                      <a:pt x="1018" y="119"/>
                    </a:lnTo>
                    <a:lnTo>
                      <a:pt x="1014" y="96"/>
                    </a:lnTo>
                    <a:lnTo>
                      <a:pt x="1027" y="93"/>
                    </a:lnTo>
                    <a:lnTo>
                      <a:pt x="1037" y="89"/>
                    </a:lnTo>
                    <a:lnTo>
                      <a:pt x="1053" y="93"/>
                    </a:lnTo>
                    <a:lnTo>
                      <a:pt x="1070" y="100"/>
                    </a:lnTo>
                    <a:lnTo>
                      <a:pt x="1088" y="110"/>
                    </a:lnTo>
                    <a:lnTo>
                      <a:pt x="1107" y="119"/>
                    </a:lnTo>
                    <a:lnTo>
                      <a:pt x="1123" y="126"/>
                    </a:lnTo>
                    <a:lnTo>
                      <a:pt x="1138" y="131"/>
                    </a:lnTo>
                    <a:lnTo>
                      <a:pt x="1138" y="128"/>
                    </a:lnTo>
                    <a:lnTo>
                      <a:pt x="1128" y="119"/>
                    </a:lnTo>
                    <a:lnTo>
                      <a:pt x="1121" y="112"/>
                    </a:lnTo>
                    <a:lnTo>
                      <a:pt x="1117" y="103"/>
                    </a:lnTo>
                    <a:lnTo>
                      <a:pt x="1123" y="93"/>
                    </a:lnTo>
                    <a:lnTo>
                      <a:pt x="1119" y="89"/>
                    </a:lnTo>
                    <a:lnTo>
                      <a:pt x="1114" y="84"/>
                    </a:lnTo>
                    <a:lnTo>
                      <a:pt x="1109" y="80"/>
                    </a:lnTo>
                    <a:lnTo>
                      <a:pt x="1104" y="77"/>
                    </a:lnTo>
                    <a:lnTo>
                      <a:pt x="1100" y="73"/>
                    </a:lnTo>
                    <a:lnTo>
                      <a:pt x="1104" y="65"/>
                    </a:lnTo>
                    <a:lnTo>
                      <a:pt x="1114" y="68"/>
                    </a:lnTo>
                    <a:lnTo>
                      <a:pt x="1128" y="70"/>
                    </a:lnTo>
                    <a:lnTo>
                      <a:pt x="1140" y="68"/>
                    </a:lnTo>
                    <a:lnTo>
                      <a:pt x="1149" y="61"/>
                    </a:lnTo>
                    <a:lnTo>
                      <a:pt x="1107" y="61"/>
                    </a:lnTo>
                    <a:lnTo>
                      <a:pt x="1107" y="58"/>
                    </a:lnTo>
                    <a:lnTo>
                      <a:pt x="1104" y="58"/>
                    </a:lnTo>
                    <a:lnTo>
                      <a:pt x="1104" y="54"/>
                    </a:lnTo>
                    <a:lnTo>
                      <a:pt x="1109" y="51"/>
                    </a:lnTo>
                    <a:lnTo>
                      <a:pt x="1114" y="47"/>
                    </a:lnTo>
                    <a:lnTo>
                      <a:pt x="1119" y="44"/>
                    </a:lnTo>
                    <a:lnTo>
                      <a:pt x="1124" y="40"/>
                    </a:lnTo>
                    <a:lnTo>
                      <a:pt x="1130" y="39"/>
                    </a:lnTo>
                    <a:lnTo>
                      <a:pt x="1152" y="42"/>
                    </a:lnTo>
                    <a:lnTo>
                      <a:pt x="1158" y="26"/>
                    </a:lnTo>
                    <a:lnTo>
                      <a:pt x="1184" y="30"/>
                    </a:lnTo>
                    <a:lnTo>
                      <a:pt x="1186" y="30"/>
                    </a:lnTo>
                    <a:lnTo>
                      <a:pt x="1187" y="26"/>
                    </a:lnTo>
                    <a:lnTo>
                      <a:pt x="1189" y="25"/>
                    </a:lnTo>
                    <a:lnTo>
                      <a:pt x="1191" y="21"/>
                    </a:lnTo>
                    <a:lnTo>
                      <a:pt x="1196" y="19"/>
                    </a:lnTo>
                    <a:lnTo>
                      <a:pt x="1200" y="25"/>
                    </a:lnTo>
                    <a:lnTo>
                      <a:pt x="1205" y="30"/>
                    </a:lnTo>
                    <a:lnTo>
                      <a:pt x="1210" y="35"/>
                    </a:lnTo>
                    <a:lnTo>
                      <a:pt x="1210" y="26"/>
                    </a:lnTo>
                    <a:lnTo>
                      <a:pt x="1212" y="25"/>
                    </a:lnTo>
                    <a:lnTo>
                      <a:pt x="1212" y="23"/>
                    </a:lnTo>
                    <a:lnTo>
                      <a:pt x="1212" y="21"/>
                    </a:lnTo>
                    <a:lnTo>
                      <a:pt x="1212" y="19"/>
                    </a:lnTo>
                    <a:lnTo>
                      <a:pt x="1213" y="16"/>
                    </a:lnTo>
                    <a:lnTo>
                      <a:pt x="1215" y="14"/>
                    </a:lnTo>
                    <a:lnTo>
                      <a:pt x="1219" y="12"/>
                    </a:lnTo>
                    <a:lnTo>
                      <a:pt x="1236" y="4"/>
                    </a:lnTo>
                    <a:lnTo>
                      <a:pt x="125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321">
                <a:extLst>
                  <a:ext uri="{FF2B5EF4-FFF2-40B4-BE49-F238E27FC236}">
                    <a16:creationId xmlns:a16="http://schemas.microsoft.com/office/drawing/2014/main" id="{5B8D68F0-1D1B-3C45-9E6A-CB0EFED02C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5894" y="1550987"/>
                <a:ext cx="4530725" cy="3509963"/>
              </a:xfrm>
              <a:custGeom>
                <a:avLst/>
                <a:gdLst>
                  <a:gd name="T0" fmla="*/ 1971 w 2854"/>
                  <a:gd name="T1" fmla="*/ 1813 h 2211"/>
                  <a:gd name="T2" fmla="*/ 1855 w 2854"/>
                  <a:gd name="T3" fmla="*/ 1811 h 2211"/>
                  <a:gd name="T4" fmla="*/ 1992 w 2854"/>
                  <a:gd name="T5" fmla="*/ 1742 h 2211"/>
                  <a:gd name="T6" fmla="*/ 2278 w 2854"/>
                  <a:gd name="T7" fmla="*/ 1785 h 2211"/>
                  <a:gd name="T8" fmla="*/ 2068 w 2854"/>
                  <a:gd name="T9" fmla="*/ 1731 h 2211"/>
                  <a:gd name="T10" fmla="*/ 1906 w 2854"/>
                  <a:gd name="T11" fmla="*/ 1752 h 2211"/>
                  <a:gd name="T12" fmla="*/ 1637 w 2854"/>
                  <a:gd name="T13" fmla="*/ 1670 h 2211"/>
                  <a:gd name="T14" fmla="*/ 1840 w 2854"/>
                  <a:gd name="T15" fmla="*/ 1602 h 2211"/>
                  <a:gd name="T16" fmla="*/ 1824 w 2854"/>
                  <a:gd name="T17" fmla="*/ 1628 h 2211"/>
                  <a:gd name="T18" fmla="*/ 1965 w 2854"/>
                  <a:gd name="T19" fmla="*/ 1604 h 2211"/>
                  <a:gd name="T20" fmla="*/ 1918 w 2854"/>
                  <a:gd name="T21" fmla="*/ 1466 h 2211"/>
                  <a:gd name="T22" fmla="*/ 1920 w 2854"/>
                  <a:gd name="T23" fmla="*/ 1534 h 2211"/>
                  <a:gd name="T24" fmla="*/ 2030 w 2854"/>
                  <a:gd name="T25" fmla="*/ 1272 h 2211"/>
                  <a:gd name="T26" fmla="*/ 274 w 2854"/>
                  <a:gd name="T27" fmla="*/ 1106 h 2211"/>
                  <a:gd name="T28" fmla="*/ 2229 w 2854"/>
                  <a:gd name="T29" fmla="*/ 1024 h 2211"/>
                  <a:gd name="T30" fmla="*/ 2054 w 2854"/>
                  <a:gd name="T31" fmla="*/ 1218 h 2211"/>
                  <a:gd name="T32" fmla="*/ 2177 w 2854"/>
                  <a:gd name="T33" fmla="*/ 1043 h 2211"/>
                  <a:gd name="T34" fmla="*/ 408 w 2854"/>
                  <a:gd name="T35" fmla="*/ 1136 h 2211"/>
                  <a:gd name="T36" fmla="*/ 230 w 2854"/>
                  <a:gd name="T37" fmla="*/ 1145 h 2211"/>
                  <a:gd name="T38" fmla="*/ 539 w 2854"/>
                  <a:gd name="T39" fmla="*/ 1225 h 2211"/>
                  <a:gd name="T40" fmla="*/ 600 w 2854"/>
                  <a:gd name="T41" fmla="*/ 1111 h 2211"/>
                  <a:gd name="T42" fmla="*/ 503 w 2854"/>
                  <a:gd name="T43" fmla="*/ 1103 h 2211"/>
                  <a:gd name="T44" fmla="*/ 721 w 2854"/>
                  <a:gd name="T45" fmla="*/ 1017 h 2211"/>
                  <a:gd name="T46" fmla="*/ 965 w 2854"/>
                  <a:gd name="T47" fmla="*/ 1080 h 2211"/>
                  <a:gd name="T48" fmla="*/ 2211 w 2854"/>
                  <a:gd name="T49" fmla="*/ 958 h 2211"/>
                  <a:gd name="T50" fmla="*/ 400 w 2854"/>
                  <a:gd name="T51" fmla="*/ 801 h 2211"/>
                  <a:gd name="T52" fmla="*/ 201 w 2854"/>
                  <a:gd name="T53" fmla="*/ 699 h 2211"/>
                  <a:gd name="T54" fmla="*/ 199 w 2854"/>
                  <a:gd name="T55" fmla="*/ 811 h 2211"/>
                  <a:gd name="T56" fmla="*/ 860 w 2854"/>
                  <a:gd name="T57" fmla="*/ 371 h 2211"/>
                  <a:gd name="T58" fmla="*/ 2278 w 2854"/>
                  <a:gd name="T59" fmla="*/ 120 h 2211"/>
                  <a:gd name="T60" fmla="*/ 1199 w 2854"/>
                  <a:gd name="T61" fmla="*/ 54 h 2211"/>
                  <a:gd name="T62" fmla="*/ 998 w 2854"/>
                  <a:gd name="T63" fmla="*/ 165 h 2211"/>
                  <a:gd name="T64" fmla="*/ 1805 w 2854"/>
                  <a:gd name="T65" fmla="*/ 117 h 2211"/>
                  <a:gd name="T66" fmla="*/ 1929 w 2854"/>
                  <a:gd name="T67" fmla="*/ 206 h 2211"/>
                  <a:gd name="T68" fmla="*/ 2140 w 2854"/>
                  <a:gd name="T69" fmla="*/ 286 h 2211"/>
                  <a:gd name="T70" fmla="*/ 2576 w 2854"/>
                  <a:gd name="T71" fmla="*/ 378 h 2211"/>
                  <a:gd name="T72" fmla="*/ 2815 w 2854"/>
                  <a:gd name="T73" fmla="*/ 537 h 2211"/>
                  <a:gd name="T74" fmla="*/ 2637 w 2854"/>
                  <a:gd name="T75" fmla="*/ 621 h 2211"/>
                  <a:gd name="T76" fmla="*/ 2390 w 2854"/>
                  <a:gd name="T77" fmla="*/ 886 h 2211"/>
                  <a:gd name="T78" fmla="*/ 2421 w 2854"/>
                  <a:gd name="T79" fmla="*/ 624 h 2211"/>
                  <a:gd name="T80" fmla="*/ 2175 w 2854"/>
                  <a:gd name="T81" fmla="*/ 830 h 2211"/>
                  <a:gd name="T82" fmla="*/ 1974 w 2854"/>
                  <a:gd name="T83" fmla="*/ 1141 h 2211"/>
                  <a:gd name="T84" fmla="*/ 1916 w 2854"/>
                  <a:gd name="T85" fmla="*/ 1277 h 2211"/>
                  <a:gd name="T86" fmla="*/ 1737 w 2854"/>
                  <a:gd name="T87" fmla="*/ 1488 h 2211"/>
                  <a:gd name="T88" fmla="*/ 1539 w 2854"/>
                  <a:gd name="T89" fmla="*/ 1480 h 2211"/>
                  <a:gd name="T90" fmla="*/ 1222 w 2854"/>
                  <a:gd name="T91" fmla="*/ 1406 h 2211"/>
                  <a:gd name="T92" fmla="*/ 969 w 2854"/>
                  <a:gd name="T93" fmla="*/ 1356 h 2211"/>
                  <a:gd name="T94" fmla="*/ 710 w 2854"/>
                  <a:gd name="T95" fmla="*/ 1300 h 2211"/>
                  <a:gd name="T96" fmla="*/ 876 w 2854"/>
                  <a:gd name="T97" fmla="*/ 1659 h 2211"/>
                  <a:gd name="T98" fmla="*/ 475 w 2854"/>
                  <a:gd name="T99" fmla="*/ 2133 h 2211"/>
                  <a:gd name="T100" fmla="*/ 335 w 2854"/>
                  <a:gd name="T101" fmla="*/ 1651 h 2211"/>
                  <a:gd name="T102" fmla="*/ 92 w 2854"/>
                  <a:gd name="T103" fmla="*/ 1263 h 2211"/>
                  <a:gd name="T104" fmla="*/ 199 w 2854"/>
                  <a:gd name="T105" fmla="*/ 960 h 2211"/>
                  <a:gd name="T106" fmla="*/ 384 w 2854"/>
                  <a:gd name="T107" fmla="*/ 733 h 2211"/>
                  <a:gd name="T108" fmla="*/ 578 w 2854"/>
                  <a:gd name="T109" fmla="*/ 679 h 2211"/>
                  <a:gd name="T110" fmla="*/ 497 w 2854"/>
                  <a:gd name="T111" fmla="*/ 693 h 2211"/>
                  <a:gd name="T112" fmla="*/ 386 w 2854"/>
                  <a:gd name="T113" fmla="*/ 539 h 2211"/>
                  <a:gd name="T114" fmla="*/ 662 w 2854"/>
                  <a:gd name="T115" fmla="*/ 352 h 2211"/>
                  <a:gd name="T116" fmla="*/ 780 w 2854"/>
                  <a:gd name="T117" fmla="*/ 499 h 2211"/>
                  <a:gd name="T118" fmla="*/ 967 w 2854"/>
                  <a:gd name="T119" fmla="*/ 389 h 2211"/>
                  <a:gd name="T120" fmla="*/ 1182 w 2854"/>
                  <a:gd name="T121" fmla="*/ 399 h 2211"/>
                  <a:gd name="T122" fmla="*/ 1218 w 2854"/>
                  <a:gd name="T123" fmla="*/ 469 h 2211"/>
                  <a:gd name="T124" fmla="*/ 1402 w 2854"/>
                  <a:gd name="T125" fmla="*/ 188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54" h="2211">
                    <a:moveTo>
                      <a:pt x="915" y="1897"/>
                    </a:moveTo>
                    <a:lnTo>
                      <a:pt x="915" y="1904"/>
                    </a:lnTo>
                    <a:lnTo>
                      <a:pt x="923" y="1923"/>
                    </a:lnTo>
                    <a:lnTo>
                      <a:pt x="923" y="1944"/>
                    </a:lnTo>
                    <a:lnTo>
                      <a:pt x="918" y="1963"/>
                    </a:lnTo>
                    <a:lnTo>
                      <a:pt x="909" y="1982"/>
                    </a:lnTo>
                    <a:lnTo>
                      <a:pt x="899" y="2000"/>
                    </a:lnTo>
                    <a:lnTo>
                      <a:pt x="890" y="2017"/>
                    </a:lnTo>
                    <a:lnTo>
                      <a:pt x="883" y="2031"/>
                    </a:lnTo>
                    <a:lnTo>
                      <a:pt x="880" y="2049"/>
                    </a:lnTo>
                    <a:lnTo>
                      <a:pt x="878" y="2064"/>
                    </a:lnTo>
                    <a:lnTo>
                      <a:pt x="876" y="2077"/>
                    </a:lnTo>
                    <a:lnTo>
                      <a:pt x="869" y="2087"/>
                    </a:lnTo>
                    <a:lnTo>
                      <a:pt x="857" y="2096"/>
                    </a:lnTo>
                    <a:lnTo>
                      <a:pt x="857" y="2092"/>
                    </a:lnTo>
                    <a:lnTo>
                      <a:pt x="850" y="2091"/>
                    </a:lnTo>
                    <a:lnTo>
                      <a:pt x="845" y="2089"/>
                    </a:lnTo>
                    <a:lnTo>
                      <a:pt x="840" y="2085"/>
                    </a:lnTo>
                    <a:lnTo>
                      <a:pt x="836" y="2080"/>
                    </a:lnTo>
                    <a:lnTo>
                      <a:pt x="834" y="2073"/>
                    </a:lnTo>
                    <a:lnTo>
                      <a:pt x="827" y="2059"/>
                    </a:lnTo>
                    <a:lnTo>
                      <a:pt x="826" y="2045"/>
                    </a:lnTo>
                    <a:lnTo>
                      <a:pt x="831" y="2033"/>
                    </a:lnTo>
                    <a:lnTo>
                      <a:pt x="836" y="2019"/>
                    </a:lnTo>
                    <a:lnTo>
                      <a:pt x="841" y="2005"/>
                    </a:lnTo>
                    <a:lnTo>
                      <a:pt x="841" y="1996"/>
                    </a:lnTo>
                    <a:lnTo>
                      <a:pt x="840" y="1982"/>
                    </a:lnTo>
                    <a:lnTo>
                      <a:pt x="838" y="1968"/>
                    </a:lnTo>
                    <a:lnTo>
                      <a:pt x="838" y="1954"/>
                    </a:lnTo>
                    <a:lnTo>
                      <a:pt x="857" y="1954"/>
                    </a:lnTo>
                    <a:lnTo>
                      <a:pt x="862" y="1946"/>
                    </a:lnTo>
                    <a:lnTo>
                      <a:pt x="873" y="1935"/>
                    </a:lnTo>
                    <a:lnTo>
                      <a:pt x="883" y="1923"/>
                    </a:lnTo>
                    <a:lnTo>
                      <a:pt x="895" y="1911"/>
                    </a:lnTo>
                    <a:lnTo>
                      <a:pt x="906" y="1902"/>
                    </a:lnTo>
                    <a:lnTo>
                      <a:pt x="915" y="1897"/>
                    </a:lnTo>
                    <a:close/>
                    <a:moveTo>
                      <a:pt x="1875" y="1827"/>
                    </a:moveTo>
                    <a:lnTo>
                      <a:pt x="1882" y="1829"/>
                    </a:lnTo>
                    <a:lnTo>
                      <a:pt x="1887" y="1829"/>
                    </a:lnTo>
                    <a:lnTo>
                      <a:pt x="1892" y="1829"/>
                    </a:lnTo>
                    <a:lnTo>
                      <a:pt x="1896" y="1831"/>
                    </a:lnTo>
                    <a:lnTo>
                      <a:pt x="1901" y="1832"/>
                    </a:lnTo>
                    <a:lnTo>
                      <a:pt x="1901" y="1839"/>
                    </a:lnTo>
                    <a:lnTo>
                      <a:pt x="1897" y="1839"/>
                    </a:lnTo>
                    <a:lnTo>
                      <a:pt x="1897" y="1843"/>
                    </a:lnTo>
                    <a:lnTo>
                      <a:pt x="1892" y="1841"/>
                    </a:lnTo>
                    <a:lnTo>
                      <a:pt x="1887" y="1839"/>
                    </a:lnTo>
                    <a:lnTo>
                      <a:pt x="1882" y="1836"/>
                    </a:lnTo>
                    <a:lnTo>
                      <a:pt x="1878" y="1832"/>
                    </a:lnTo>
                    <a:lnTo>
                      <a:pt x="1875" y="1827"/>
                    </a:lnTo>
                    <a:close/>
                    <a:moveTo>
                      <a:pt x="1971" y="1813"/>
                    </a:moveTo>
                    <a:lnTo>
                      <a:pt x="1990" y="1813"/>
                    </a:lnTo>
                    <a:lnTo>
                      <a:pt x="1990" y="1817"/>
                    </a:lnTo>
                    <a:lnTo>
                      <a:pt x="1986" y="1817"/>
                    </a:lnTo>
                    <a:lnTo>
                      <a:pt x="1974" y="1825"/>
                    </a:lnTo>
                    <a:lnTo>
                      <a:pt x="1960" y="1834"/>
                    </a:lnTo>
                    <a:lnTo>
                      <a:pt x="1948" y="1843"/>
                    </a:lnTo>
                    <a:lnTo>
                      <a:pt x="1944" y="1843"/>
                    </a:lnTo>
                    <a:lnTo>
                      <a:pt x="1943" y="1841"/>
                    </a:lnTo>
                    <a:lnTo>
                      <a:pt x="1943" y="1841"/>
                    </a:lnTo>
                    <a:lnTo>
                      <a:pt x="1941" y="1841"/>
                    </a:lnTo>
                    <a:lnTo>
                      <a:pt x="1939" y="1839"/>
                    </a:lnTo>
                    <a:lnTo>
                      <a:pt x="1936" y="1839"/>
                    </a:lnTo>
                    <a:lnTo>
                      <a:pt x="1936" y="1836"/>
                    </a:lnTo>
                    <a:lnTo>
                      <a:pt x="1953" y="1825"/>
                    </a:lnTo>
                    <a:lnTo>
                      <a:pt x="1971" y="1813"/>
                    </a:lnTo>
                    <a:close/>
                    <a:moveTo>
                      <a:pt x="1925" y="1808"/>
                    </a:moveTo>
                    <a:lnTo>
                      <a:pt x="1929" y="1811"/>
                    </a:lnTo>
                    <a:lnTo>
                      <a:pt x="1930" y="1811"/>
                    </a:lnTo>
                    <a:lnTo>
                      <a:pt x="1930" y="1811"/>
                    </a:lnTo>
                    <a:lnTo>
                      <a:pt x="1930" y="1813"/>
                    </a:lnTo>
                    <a:lnTo>
                      <a:pt x="1930" y="1813"/>
                    </a:lnTo>
                    <a:lnTo>
                      <a:pt x="1930" y="1817"/>
                    </a:lnTo>
                    <a:lnTo>
                      <a:pt x="1932" y="1820"/>
                    </a:lnTo>
                    <a:lnTo>
                      <a:pt x="1925" y="1820"/>
                    </a:lnTo>
                    <a:lnTo>
                      <a:pt x="1913" y="1824"/>
                    </a:lnTo>
                    <a:lnTo>
                      <a:pt x="1899" y="1824"/>
                    </a:lnTo>
                    <a:lnTo>
                      <a:pt x="1887" y="1820"/>
                    </a:lnTo>
                    <a:lnTo>
                      <a:pt x="1887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89" y="1818"/>
                    </a:lnTo>
                    <a:lnTo>
                      <a:pt x="1890" y="1817"/>
                    </a:lnTo>
                    <a:lnTo>
                      <a:pt x="1899" y="1813"/>
                    </a:lnTo>
                    <a:lnTo>
                      <a:pt x="1908" y="1813"/>
                    </a:lnTo>
                    <a:lnTo>
                      <a:pt x="1916" y="1813"/>
                    </a:lnTo>
                    <a:lnTo>
                      <a:pt x="1925" y="1808"/>
                    </a:lnTo>
                    <a:close/>
                    <a:moveTo>
                      <a:pt x="1859" y="1808"/>
                    </a:moveTo>
                    <a:lnTo>
                      <a:pt x="1866" y="1810"/>
                    </a:lnTo>
                    <a:lnTo>
                      <a:pt x="1869" y="1811"/>
                    </a:lnTo>
                    <a:lnTo>
                      <a:pt x="1873" y="1813"/>
                    </a:lnTo>
                    <a:lnTo>
                      <a:pt x="1876" y="1817"/>
                    </a:lnTo>
                    <a:lnTo>
                      <a:pt x="1878" y="1820"/>
                    </a:lnTo>
                    <a:lnTo>
                      <a:pt x="1875" y="1820"/>
                    </a:lnTo>
                    <a:lnTo>
                      <a:pt x="1866" y="1824"/>
                    </a:lnTo>
                    <a:lnTo>
                      <a:pt x="1855" y="1824"/>
                    </a:lnTo>
                    <a:lnTo>
                      <a:pt x="1843" y="1824"/>
                    </a:lnTo>
                    <a:lnTo>
                      <a:pt x="1843" y="1817"/>
                    </a:lnTo>
                    <a:lnTo>
                      <a:pt x="1848" y="1815"/>
                    </a:lnTo>
                    <a:lnTo>
                      <a:pt x="1854" y="1813"/>
                    </a:lnTo>
                    <a:lnTo>
                      <a:pt x="1855" y="1811"/>
                    </a:lnTo>
                    <a:lnTo>
                      <a:pt x="1859" y="1808"/>
                    </a:lnTo>
                    <a:close/>
                    <a:moveTo>
                      <a:pt x="2393" y="1794"/>
                    </a:moveTo>
                    <a:lnTo>
                      <a:pt x="2396" y="1794"/>
                    </a:lnTo>
                    <a:lnTo>
                      <a:pt x="2398" y="1796"/>
                    </a:lnTo>
                    <a:lnTo>
                      <a:pt x="2400" y="1796"/>
                    </a:lnTo>
                    <a:lnTo>
                      <a:pt x="2402" y="1797"/>
                    </a:lnTo>
                    <a:lnTo>
                      <a:pt x="2402" y="1799"/>
                    </a:lnTo>
                    <a:lnTo>
                      <a:pt x="2405" y="1801"/>
                    </a:lnTo>
                    <a:lnTo>
                      <a:pt x="2409" y="1801"/>
                    </a:lnTo>
                    <a:lnTo>
                      <a:pt x="2409" y="1804"/>
                    </a:lnTo>
                    <a:lnTo>
                      <a:pt x="2403" y="1803"/>
                    </a:lnTo>
                    <a:lnTo>
                      <a:pt x="2400" y="1801"/>
                    </a:lnTo>
                    <a:lnTo>
                      <a:pt x="2398" y="1799"/>
                    </a:lnTo>
                    <a:lnTo>
                      <a:pt x="2396" y="1797"/>
                    </a:lnTo>
                    <a:lnTo>
                      <a:pt x="2393" y="1794"/>
                    </a:lnTo>
                    <a:close/>
                    <a:moveTo>
                      <a:pt x="2089" y="1775"/>
                    </a:moveTo>
                    <a:lnTo>
                      <a:pt x="2102" y="1778"/>
                    </a:lnTo>
                    <a:lnTo>
                      <a:pt x="2102" y="1785"/>
                    </a:lnTo>
                    <a:lnTo>
                      <a:pt x="2093" y="1790"/>
                    </a:lnTo>
                    <a:lnTo>
                      <a:pt x="2093" y="1790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91" y="1792"/>
                    </a:lnTo>
                    <a:lnTo>
                      <a:pt x="2089" y="1794"/>
                    </a:lnTo>
                    <a:lnTo>
                      <a:pt x="2089" y="1775"/>
                    </a:lnTo>
                    <a:close/>
                    <a:moveTo>
                      <a:pt x="2370" y="1755"/>
                    </a:moveTo>
                    <a:lnTo>
                      <a:pt x="2381" y="1762"/>
                    </a:lnTo>
                    <a:lnTo>
                      <a:pt x="2388" y="1773"/>
                    </a:lnTo>
                    <a:lnTo>
                      <a:pt x="2393" y="1785"/>
                    </a:lnTo>
                    <a:lnTo>
                      <a:pt x="2390" y="1785"/>
                    </a:lnTo>
                    <a:lnTo>
                      <a:pt x="2390" y="1790"/>
                    </a:lnTo>
                    <a:lnTo>
                      <a:pt x="2377" y="1785"/>
                    </a:lnTo>
                    <a:lnTo>
                      <a:pt x="2374" y="1776"/>
                    </a:lnTo>
                    <a:lnTo>
                      <a:pt x="2372" y="1768"/>
                    </a:lnTo>
                    <a:lnTo>
                      <a:pt x="2370" y="1755"/>
                    </a:lnTo>
                    <a:close/>
                    <a:moveTo>
                      <a:pt x="2339" y="1755"/>
                    </a:moveTo>
                    <a:lnTo>
                      <a:pt x="2348" y="1755"/>
                    </a:lnTo>
                    <a:lnTo>
                      <a:pt x="2348" y="1775"/>
                    </a:lnTo>
                    <a:lnTo>
                      <a:pt x="2313" y="1785"/>
                    </a:lnTo>
                    <a:lnTo>
                      <a:pt x="2307" y="1783"/>
                    </a:lnTo>
                    <a:lnTo>
                      <a:pt x="2302" y="1782"/>
                    </a:lnTo>
                    <a:lnTo>
                      <a:pt x="2295" y="1780"/>
                    </a:lnTo>
                    <a:lnTo>
                      <a:pt x="2290" y="1778"/>
                    </a:lnTo>
                    <a:lnTo>
                      <a:pt x="2290" y="1771"/>
                    </a:lnTo>
                    <a:lnTo>
                      <a:pt x="2311" y="1769"/>
                    </a:lnTo>
                    <a:lnTo>
                      <a:pt x="2327" y="1764"/>
                    </a:lnTo>
                    <a:lnTo>
                      <a:pt x="2339" y="1755"/>
                    </a:lnTo>
                    <a:close/>
                    <a:moveTo>
                      <a:pt x="1974" y="1740"/>
                    </a:moveTo>
                    <a:lnTo>
                      <a:pt x="1990" y="1740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2" y="1742"/>
                    </a:lnTo>
                    <a:lnTo>
                      <a:pt x="1993" y="1743"/>
                    </a:lnTo>
                    <a:lnTo>
                      <a:pt x="1993" y="1750"/>
                    </a:lnTo>
                    <a:lnTo>
                      <a:pt x="1974" y="1750"/>
                    </a:lnTo>
                    <a:lnTo>
                      <a:pt x="1974" y="1740"/>
                    </a:lnTo>
                    <a:close/>
                    <a:moveTo>
                      <a:pt x="2002" y="1736"/>
                    </a:moveTo>
                    <a:lnTo>
                      <a:pt x="2040" y="1740"/>
                    </a:lnTo>
                    <a:lnTo>
                      <a:pt x="2040" y="1743"/>
                    </a:lnTo>
                    <a:lnTo>
                      <a:pt x="2042" y="1747"/>
                    </a:lnTo>
                    <a:lnTo>
                      <a:pt x="2042" y="1750"/>
                    </a:lnTo>
                    <a:lnTo>
                      <a:pt x="2044" y="1755"/>
                    </a:lnTo>
                    <a:lnTo>
                      <a:pt x="2040" y="1755"/>
                    </a:lnTo>
                    <a:lnTo>
                      <a:pt x="2030" y="1749"/>
                    </a:lnTo>
                    <a:lnTo>
                      <a:pt x="2018" y="1747"/>
                    </a:lnTo>
                    <a:lnTo>
                      <a:pt x="2002" y="1747"/>
                    </a:lnTo>
                    <a:lnTo>
                      <a:pt x="2002" y="1736"/>
                    </a:lnTo>
                    <a:close/>
                    <a:moveTo>
                      <a:pt x="2320" y="1728"/>
                    </a:moveTo>
                    <a:lnTo>
                      <a:pt x="2339" y="1728"/>
                    </a:lnTo>
                    <a:lnTo>
                      <a:pt x="2348" y="1738"/>
                    </a:lnTo>
                    <a:lnTo>
                      <a:pt x="2355" y="1749"/>
                    </a:lnTo>
                    <a:lnTo>
                      <a:pt x="2358" y="1762"/>
                    </a:lnTo>
                    <a:lnTo>
                      <a:pt x="2355" y="1762"/>
                    </a:lnTo>
                    <a:lnTo>
                      <a:pt x="2346" y="1754"/>
                    </a:lnTo>
                    <a:lnTo>
                      <a:pt x="2337" y="1745"/>
                    </a:lnTo>
                    <a:lnTo>
                      <a:pt x="2327" y="1738"/>
                    </a:lnTo>
                    <a:lnTo>
                      <a:pt x="2320" y="1728"/>
                    </a:lnTo>
                    <a:close/>
                    <a:moveTo>
                      <a:pt x="2065" y="1707"/>
                    </a:moveTo>
                    <a:lnTo>
                      <a:pt x="2075" y="1707"/>
                    </a:lnTo>
                    <a:lnTo>
                      <a:pt x="2089" y="1708"/>
                    </a:lnTo>
                    <a:lnTo>
                      <a:pt x="2093" y="1721"/>
                    </a:lnTo>
                    <a:lnTo>
                      <a:pt x="2098" y="1731"/>
                    </a:lnTo>
                    <a:lnTo>
                      <a:pt x="2105" y="1740"/>
                    </a:lnTo>
                    <a:lnTo>
                      <a:pt x="2105" y="1743"/>
                    </a:lnTo>
                    <a:lnTo>
                      <a:pt x="2108" y="1743"/>
                    </a:lnTo>
                    <a:lnTo>
                      <a:pt x="2108" y="1740"/>
                    </a:lnTo>
                    <a:lnTo>
                      <a:pt x="2117" y="1731"/>
                    </a:lnTo>
                    <a:lnTo>
                      <a:pt x="2126" y="1726"/>
                    </a:lnTo>
                    <a:lnTo>
                      <a:pt x="2138" y="1722"/>
                    </a:lnTo>
                    <a:lnTo>
                      <a:pt x="2156" y="1721"/>
                    </a:lnTo>
                    <a:lnTo>
                      <a:pt x="2170" y="1729"/>
                    </a:lnTo>
                    <a:lnTo>
                      <a:pt x="2187" y="1736"/>
                    </a:lnTo>
                    <a:lnTo>
                      <a:pt x="2208" y="1743"/>
                    </a:lnTo>
                    <a:lnTo>
                      <a:pt x="2225" y="1754"/>
                    </a:lnTo>
                    <a:lnTo>
                      <a:pt x="2239" y="1764"/>
                    </a:lnTo>
                    <a:lnTo>
                      <a:pt x="2246" y="1778"/>
                    </a:lnTo>
                    <a:lnTo>
                      <a:pt x="2259" y="1780"/>
                    </a:lnTo>
                    <a:lnTo>
                      <a:pt x="2267" y="1783"/>
                    </a:lnTo>
                    <a:lnTo>
                      <a:pt x="2278" y="1785"/>
                    </a:lnTo>
                    <a:lnTo>
                      <a:pt x="2278" y="1794"/>
                    </a:lnTo>
                    <a:lnTo>
                      <a:pt x="2276" y="1794"/>
                    </a:lnTo>
                    <a:lnTo>
                      <a:pt x="2273" y="1796"/>
                    </a:lnTo>
                    <a:lnTo>
                      <a:pt x="2269" y="1796"/>
                    </a:lnTo>
                    <a:lnTo>
                      <a:pt x="2267" y="1797"/>
                    </a:lnTo>
                    <a:lnTo>
                      <a:pt x="2266" y="1799"/>
                    </a:lnTo>
                    <a:lnTo>
                      <a:pt x="2267" y="1799"/>
                    </a:lnTo>
                    <a:lnTo>
                      <a:pt x="2271" y="1801"/>
                    </a:lnTo>
                    <a:lnTo>
                      <a:pt x="2283" y="1818"/>
                    </a:lnTo>
                    <a:lnTo>
                      <a:pt x="2300" y="1832"/>
                    </a:lnTo>
                    <a:lnTo>
                      <a:pt x="2320" y="1843"/>
                    </a:lnTo>
                    <a:lnTo>
                      <a:pt x="2320" y="1851"/>
                    </a:lnTo>
                    <a:lnTo>
                      <a:pt x="2297" y="1851"/>
                    </a:lnTo>
                    <a:lnTo>
                      <a:pt x="2294" y="1848"/>
                    </a:lnTo>
                    <a:lnTo>
                      <a:pt x="2290" y="1846"/>
                    </a:lnTo>
                    <a:lnTo>
                      <a:pt x="2287" y="1846"/>
                    </a:lnTo>
                    <a:lnTo>
                      <a:pt x="2283" y="1846"/>
                    </a:lnTo>
                    <a:lnTo>
                      <a:pt x="2280" y="1845"/>
                    </a:lnTo>
                    <a:lnTo>
                      <a:pt x="2274" y="1843"/>
                    </a:lnTo>
                    <a:lnTo>
                      <a:pt x="2269" y="1839"/>
                    </a:lnTo>
                    <a:lnTo>
                      <a:pt x="2266" y="1836"/>
                    </a:lnTo>
                    <a:lnTo>
                      <a:pt x="2262" y="1829"/>
                    </a:lnTo>
                    <a:lnTo>
                      <a:pt x="2259" y="1824"/>
                    </a:lnTo>
                    <a:lnTo>
                      <a:pt x="2255" y="1820"/>
                    </a:lnTo>
                    <a:lnTo>
                      <a:pt x="2241" y="1813"/>
                    </a:lnTo>
                    <a:lnTo>
                      <a:pt x="2231" y="1813"/>
                    </a:lnTo>
                    <a:lnTo>
                      <a:pt x="2218" y="1817"/>
                    </a:lnTo>
                    <a:lnTo>
                      <a:pt x="2206" y="1824"/>
                    </a:lnTo>
                    <a:lnTo>
                      <a:pt x="2194" y="1827"/>
                    </a:lnTo>
                    <a:lnTo>
                      <a:pt x="2182" y="1820"/>
                    </a:lnTo>
                    <a:lnTo>
                      <a:pt x="2170" y="1817"/>
                    </a:lnTo>
                    <a:lnTo>
                      <a:pt x="2157" y="1815"/>
                    </a:lnTo>
                    <a:lnTo>
                      <a:pt x="2140" y="1817"/>
                    </a:lnTo>
                    <a:lnTo>
                      <a:pt x="2142" y="1810"/>
                    </a:lnTo>
                    <a:lnTo>
                      <a:pt x="2143" y="1804"/>
                    </a:lnTo>
                    <a:lnTo>
                      <a:pt x="2145" y="1801"/>
                    </a:lnTo>
                    <a:lnTo>
                      <a:pt x="2147" y="1797"/>
                    </a:lnTo>
                    <a:lnTo>
                      <a:pt x="2149" y="1794"/>
                    </a:lnTo>
                    <a:lnTo>
                      <a:pt x="2147" y="1790"/>
                    </a:lnTo>
                    <a:lnTo>
                      <a:pt x="2138" y="1775"/>
                    </a:lnTo>
                    <a:lnTo>
                      <a:pt x="2126" y="1766"/>
                    </a:lnTo>
                    <a:lnTo>
                      <a:pt x="2112" y="1762"/>
                    </a:lnTo>
                    <a:lnTo>
                      <a:pt x="2096" y="1757"/>
                    </a:lnTo>
                    <a:lnTo>
                      <a:pt x="2081" y="1754"/>
                    </a:lnTo>
                    <a:lnTo>
                      <a:pt x="2068" y="1747"/>
                    </a:lnTo>
                    <a:lnTo>
                      <a:pt x="2060" y="1736"/>
                    </a:lnTo>
                    <a:lnTo>
                      <a:pt x="2063" y="1735"/>
                    </a:lnTo>
                    <a:lnTo>
                      <a:pt x="2065" y="1735"/>
                    </a:lnTo>
                    <a:lnTo>
                      <a:pt x="2067" y="1733"/>
                    </a:lnTo>
                    <a:lnTo>
                      <a:pt x="2067" y="1733"/>
                    </a:lnTo>
                    <a:lnTo>
                      <a:pt x="2068" y="1731"/>
                    </a:lnTo>
                    <a:lnTo>
                      <a:pt x="2070" y="1728"/>
                    </a:lnTo>
                    <a:lnTo>
                      <a:pt x="2060" y="1726"/>
                    </a:lnTo>
                    <a:lnTo>
                      <a:pt x="2049" y="1721"/>
                    </a:lnTo>
                    <a:lnTo>
                      <a:pt x="2040" y="1717"/>
                    </a:lnTo>
                    <a:lnTo>
                      <a:pt x="2040" y="1708"/>
                    </a:lnTo>
                    <a:lnTo>
                      <a:pt x="2054" y="1707"/>
                    </a:lnTo>
                    <a:lnTo>
                      <a:pt x="2065" y="1707"/>
                    </a:lnTo>
                    <a:close/>
                    <a:moveTo>
                      <a:pt x="1960" y="1673"/>
                    </a:moveTo>
                    <a:lnTo>
                      <a:pt x="1962" y="1673"/>
                    </a:lnTo>
                    <a:lnTo>
                      <a:pt x="1962" y="1675"/>
                    </a:lnTo>
                    <a:lnTo>
                      <a:pt x="1962" y="1677"/>
                    </a:lnTo>
                    <a:lnTo>
                      <a:pt x="1964" y="1677"/>
                    </a:lnTo>
                    <a:lnTo>
                      <a:pt x="1964" y="1679"/>
                    </a:lnTo>
                    <a:lnTo>
                      <a:pt x="1967" y="1679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5" y="1680"/>
                    </a:lnTo>
                    <a:lnTo>
                      <a:pt x="1964" y="1680"/>
                    </a:lnTo>
                    <a:lnTo>
                      <a:pt x="1964" y="1682"/>
                    </a:lnTo>
                    <a:lnTo>
                      <a:pt x="1958" y="1687"/>
                    </a:lnTo>
                    <a:lnTo>
                      <a:pt x="1953" y="1693"/>
                    </a:lnTo>
                    <a:lnTo>
                      <a:pt x="1948" y="1698"/>
                    </a:lnTo>
                    <a:lnTo>
                      <a:pt x="1929" y="1696"/>
                    </a:lnTo>
                    <a:lnTo>
                      <a:pt x="1913" y="1696"/>
                    </a:lnTo>
                    <a:lnTo>
                      <a:pt x="1894" y="1698"/>
                    </a:lnTo>
                    <a:lnTo>
                      <a:pt x="1894" y="1708"/>
                    </a:lnTo>
                    <a:lnTo>
                      <a:pt x="1897" y="1710"/>
                    </a:lnTo>
                    <a:lnTo>
                      <a:pt x="1897" y="1712"/>
                    </a:lnTo>
                    <a:lnTo>
                      <a:pt x="1899" y="1714"/>
                    </a:lnTo>
                    <a:lnTo>
                      <a:pt x="1901" y="1717"/>
                    </a:lnTo>
                    <a:lnTo>
                      <a:pt x="1920" y="1710"/>
                    </a:lnTo>
                    <a:lnTo>
                      <a:pt x="1939" y="1705"/>
                    </a:lnTo>
                    <a:lnTo>
                      <a:pt x="1939" y="1714"/>
                    </a:lnTo>
                    <a:lnTo>
                      <a:pt x="1936" y="1714"/>
                    </a:lnTo>
                    <a:lnTo>
                      <a:pt x="1930" y="1717"/>
                    </a:lnTo>
                    <a:lnTo>
                      <a:pt x="1923" y="1721"/>
                    </a:lnTo>
                    <a:lnTo>
                      <a:pt x="1916" y="1724"/>
                    </a:lnTo>
                    <a:lnTo>
                      <a:pt x="1922" y="1736"/>
                    </a:lnTo>
                    <a:lnTo>
                      <a:pt x="1929" y="1747"/>
                    </a:lnTo>
                    <a:lnTo>
                      <a:pt x="1932" y="1757"/>
                    </a:lnTo>
                    <a:lnTo>
                      <a:pt x="1936" y="1775"/>
                    </a:lnTo>
                    <a:lnTo>
                      <a:pt x="1932" y="1775"/>
                    </a:lnTo>
                    <a:lnTo>
                      <a:pt x="1932" y="1778"/>
                    </a:lnTo>
                    <a:lnTo>
                      <a:pt x="1929" y="1776"/>
                    </a:lnTo>
                    <a:lnTo>
                      <a:pt x="1927" y="1776"/>
                    </a:lnTo>
                    <a:lnTo>
                      <a:pt x="1927" y="1776"/>
                    </a:lnTo>
                    <a:lnTo>
                      <a:pt x="1927" y="1775"/>
                    </a:lnTo>
                    <a:lnTo>
                      <a:pt x="1925" y="1775"/>
                    </a:lnTo>
                    <a:lnTo>
                      <a:pt x="1915" y="1764"/>
                    </a:lnTo>
                    <a:lnTo>
                      <a:pt x="1906" y="1752"/>
                    </a:lnTo>
                    <a:lnTo>
                      <a:pt x="1897" y="1740"/>
                    </a:lnTo>
                    <a:lnTo>
                      <a:pt x="1897" y="1778"/>
                    </a:lnTo>
                    <a:lnTo>
                      <a:pt x="1882" y="1778"/>
                    </a:lnTo>
                    <a:lnTo>
                      <a:pt x="1882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6"/>
                    </a:lnTo>
                    <a:lnTo>
                      <a:pt x="1880" y="1775"/>
                    </a:lnTo>
                    <a:lnTo>
                      <a:pt x="1878" y="1775"/>
                    </a:lnTo>
                    <a:lnTo>
                      <a:pt x="1880" y="1762"/>
                    </a:lnTo>
                    <a:lnTo>
                      <a:pt x="1878" y="1755"/>
                    </a:lnTo>
                    <a:lnTo>
                      <a:pt x="1875" y="1749"/>
                    </a:lnTo>
                    <a:lnTo>
                      <a:pt x="1871" y="1740"/>
                    </a:lnTo>
                    <a:lnTo>
                      <a:pt x="1871" y="1731"/>
                    </a:lnTo>
                    <a:lnTo>
                      <a:pt x="1876" y="1721"/>
                    </a:lnTo>
                    <a:lnTo>
                      <a:pt x="1883" y="1707"/>
                    </a:lnTo>
                    <a:lnTo>
                      <a:pt x="1890" y="1694"/>
                    </a:lnTo>
                    <a:lnTo>
                      <a:pt x="1897" y="1684"/>
                    </a:lnTo>
                    <a:lnTo>
                      <a:pt x="1901" y="1679"/>
                    </a:lnTo>
                    <a:lnTo>
                      <a:pt x="1918" y="1684"/>
                    </a:lnTo>
                    <a:lnTo>
                      <a:pt x="1929" y="1684"/>
                    </a:lnTo>
                    <a:lnTo>
                      <a:pt x="1937" y="1682"/>
                    </a:lnTo>
                    <a:lnTo>
                      <a:pt x="1948" y="1679"/>
                    </a:lnTo>
                    <a:lnTo>
                      <a:pt x="1958" y="1673"/>
                    </a:lnTo>
                    <a:lnTo>
                      <a:pt x="1960" y="1673"/>
                    </a:lnTo>
                    <a:close/>
                    <a:moveTo>
                      <a:pt x="1997" y="1670"/>
                    </a:moveTo>
                    <a:lnTo>
                      <a:pt x="2004" y="1673"/>
                    </a:lnTo>
                    <a:lnTo>
                      <a:pt x="2007" y="1675"/>
                    </a:lnTo>
                    <a:lnTo>
                      <a:pt x="2011" y="1679"/>
                    </a:lnTo>
                    <a:lnTo>
                      <a:pt x="2012" y="1682"/>
                    </a:lnTo>
                    <a:lnTo>
                      <a:pt x="2012" y="1689"/>
                    </a:lnTo>
                    <a:lnTo>
                      <a:pt x="2012" y="1698"/>
                    </a:lnTo>
                    <a:lnTo>
                      <a:pt x="2009" y="1700"/>
                    </a:lnTo>
                    <a:lnTo>
                      <a:pt x="2007" y="1701"/>
                    </a:lnTo>
                    <a:lnTo>
                      <a:pt x="2007" y="1703"/>
                    </a:lnTo>
                    <a:lnTo>
                      <a:pt x="2007" y="1705"/>
                    </a:lnTo>
                    <a:lnTo>
                      <a:pt x="2007" y="1707"/>
                    </a:lnTo>
                    <a:lnTo>
                      <a:pt x="2007" y="1708"/>
                    </a:lnTo>
                    <a:lnTo>
                      <a:pt x="2006" y="1710"/>
                    </a:lnTo>
                    <a:lnTo>
                      <a:pt x="2002" y="1714"/>
                    </a:lnTo>
                    <a:lnTo>
                      <a:pt x="2002" y="1705"/>
                    </a:lnTo>
                    <a:lnTo>
                      <a:pt x="1995" y="1694"/>
                    </a:lnTo>
                    <a:lnTo>
                      <a:pt x="1995" y="1682"/>
                    </a:lnTo>
                    <a:lnTo>
                      <a:pt x="1997" y="1670"/>
                    </a:lnTo>
                    <a:close/>
                    <a:moveTo>
                      <a:pt x="1541" y="1621"/>
                    </a:moveTo>
                    <a:lnTo>
                      <a:pt x="1574" y="1625"/>
                    </a:lnTo>
                    <a:lnTo>
                      <a:pt x="1587" y="1640"/>
                    </a:lnTo>
                    <a:lnTo>
                      <a:pt x="1601" y="1649"/>
                    </a:lnTo>
                    <a:lnTo>
                      <a:pt x="1615" y="1658"/>
                    </a:lnTo>
                    <a:lnTo>
                      <a:pt x="1632" y="1666"/>
                    </a:lnTo>
                    <a:lnTo>
                      <a:pt x="1637" y="1670"/>
                    </a:lnTo>
                    <a:lnTo>
                      <a:pt x="1637" y="1672"/>
                    </a:lnTo>
                    <a:lnTo>
                      <a:pt x="1639" y="1672"/>
                    </a:lnTo>
                    <a:lnTo>
                      <a:pt x="1646" y="1679"/>
                    </a:lnTo>
                    <a:lnTo>
                      <a:pt x="1658" y="1693"/>
                    </a:lnTo>
                    <a:lnTo>
                      <a:pt x="1669" y="1708"/>
                    </a:lnTo>
                    <a:lnTo>
                      <a:pt x="1681" y="1726"/>
                    </a:lnTo>
                    <a:lnTo>
                      <a:pt x="1698" y="1740"/>
                    </a:lnTo>
                    <a:lnTo>
                      <a:pt x="1695" y="1757"/>
                    </a:lnTo>
                    <a:lnTo>
                      <a:pt x="1695" y="1778"/>
                    </a:lnTo>
                    <a:lnTo>
                      <a:pt x="1709" y="1780"/>
                    </a:lnTo>
                    <a:lnTo>
                      <a:pt x="1718" y="1783"/>
                    </a:lnTo>
                    <a:lnTo>
                      <a:pt x="1724" y="1789"/>
                    </a:lnTo>
                    <a:lnTo>
                      <a:pt x="1733" y="1794"/>
                    </a:lnTo>
                    <a:lnTo>
                      <a:pt x="1744" y="1794"/>
                    </a:lnTo>
                    <a:lnTo>
                      <a:pt x="1752" y="1790"/>
                    </a:lnTo>
                    <a:lnTo>
                      <a:pt x="1759" y="1787"/>
                    </a:lnTo>
                    <a:lnTo>
                      <a:pt x="1766" y="1785"/>
                    </a:lnTo>
                    <a:lnTo>
                      <a:pt x="1782" y="1790"/>
                    </a:lnTo>
                    <a:lnTo>
                      <a:pt x="1800" y="1797"/>
                    </a:lnTo>
                    <a:lnTo>
                      <a:pt x="1817" y="1806"/>
                    </a:lnTo>
                    <a:lnTo>
                      <a:pt x="1833" y="1813"/>
                    </a:lnTo>
                    <a:lnTo>
                      <a:pt x="1831" y="1813"/>
                    </a:lnTo>
                    <a:lnTo>
                      <a:pt x="1829" y="1815"/>
                    </a:lnTo>
                    <a:lnTo>
                      <a:pt x="1829" y="1815"/>
                    </a:lnTo>
                    <a:lnTo>
                      <a:pt x="1827" y="1815"/>
                    </a:lnTo>
                    <a:lnTo>
                      <a:pt x="1824" y="1817"/>
                    </a:lnTo>
                    <a:lnTo>
                      <a:pt x="1814" y="1820"/>
                    </a:lnTo>
                    <a:lnTo>
                      <a:pt x="1794" y="1820"/>
                    </a:lnTo>
                    <a:lnTo>
                      <a:pt x="1772" y="1817"/>
                    </a:lnTo>
                    <a:lnTo>
                      <a:pt x="1749" y="1811"/>
                    </a:lnTo>
                    <a:lnTo>
                      <a:pt x="1724" y="1806"/>
                    </a:lnTo>
                    <a:lnTo>
                      <a:pt x="1705" y="1801"/>
                    </a:lnTo>
                    <a:lnTo>
                      <a:pt x="1690" y="1794"/>
                    </a:lnTo>
                    <a:lnTo>
                      <a:pt x="1683" y="1790"/>
                    </a:lnTo>
                    <a:lnTo>
                      <a:pt x="1686" y="1787"/>
                    </a:lnTo>
                    <a:lnTo>
                      <a:pt x="1686" y="1787"/>
                    </a:lnTo>
                    <a:lnTo>
                      <a:pt x="1688" y="1785"/>
                    </a:lnTo>
                    <a:lnTo>
                      <a:pt x="1690" y="1782"/>
                    </a:lnTo>
                    <a:lnTo>
                      <a:pt x="1669" y="1776"/>
                    </a:lnTo>
                    <a:lnTo>
                      <a:pt x="1651" y="1766"/>
                    </a:lnTo>
                    <a:lnTo>
                      <a:pt x="1635" y="1750"/>
                    </a:lnTo>
                    <a:lnTo>
                      <a:pt x="1623" y="1733"/>
                    </a:lnTo>
                    <a:lnTo>
                      <a:pt x="1611" y="1714"/>
                    </a:lnTo>
                    <a:lnTo>
                      <a:pt x="1601" y="1694"/>
                    </a:lnTo>
                    <a:lnTo>
                      <a:pt x="1590" y="1679"/>
                    </a:lnTo>
                    <a:lnTo>
                      <a:pt x="1580" y="1666"/>
                    </a:lnTo>
                    <a:lnTo>
                      <a:pt x="1569" y="1658"/>
                    </a:lnTo>
                    <a:lnTo>
                      <a:pt x="1557" y="1647"/>
                    </a:lnTo>
                    <a:lnTo>
                      <a:pt x="1546" y="1637"/>
                    </a:lnTo>
                    <a:lnTo>
                      <a:pt x="1541" y="1621"/>
                    </a:lnTo>
                    <a:close/>
                    <a:moveTo>
                      <a:pt x="1840" y="1602"/>
                    </a:moveTo>
                    <a:lnTo>
                      <a:pt x="1850" y="1605"/>
                    </a:lnTo>
                    <a:lnTo>
                      <a:pt x="1862" y="1612"/>
                    </a:lnTo>
                    <a:lnTo>
                      <a:pt x="1873" y="1623"/>
                    </a:lnTo>
                    <a:lnTo>
                      <a:pt x="1878" y="1632"/>
                    </a:lnTo>
                    <a:lnTo>
                      <a:pt x="1873" y="1635"/>
                    </a:lnTo>
                    <a:lnTo>
                      <a:pt x="1868" y="1640"/>
                    </a:lnTo>
                    <a:lnTo>
                      <a:pt x="1862" y="1644"/>
                    </a:lnTo>
                    <a:lnTo>
                      <a:pt x="1855" y="1647"/>
                    </a:lnTo>
                    <a:lnTo>
                      <a:pt x="1861" y="1663"/>
                    </a:lnTo>
                    <a:lnTo>
                      <a:pt x="1868" y="1675"/>
                    </a:lnTo>
                    <a:lnTo>
                      <a:pt x="1875" y="1689"/>
                    </a:lnTo>
                    <a:lnTo>
                      <a:pt x="1869" y="1691"/>
                    </a:lnTo>
                    <a:lnTo>
                      <a:pt x="1866" y="1691"/>
                    </a:lnTo>
                    <a:lnTo>
                      <a:pt x="1864" y="1691"/>
                    </a:lnTo>
                    <a:lnTo>
                      <a:pt x="1864" y="1691"/>
                    </a:lnTo>
                    <a:lnTo>
                      <a:pt x="1862" y="1693"/>
                    </a:lnTo>
                    <a:lnTo>
                      <a:pt x="1861" y="1694"/>
                    </a:lnTo>
                    <a:lnTo>
                      <a:pt x="1859" y="1698"/>
                    </a:lnTo>
                    <a:lnTo>
                      <a:pt x="1850" y="1714"/>
                    </a:lnTo>
                    <a:lnTo>
                      <a:pt x="1845" y="1733"/>
                    </a:lnTo>
                    <a:lnTo>
                      <a:pt x="1836" y="1750"/>
                    </a:lnTo>
                    <a:lnTo>
                      <a:pt x="1831" y="1754"/>
                    </a:lnTo>
                    <a:lnTo>
                      <a:pt x="1826" y="1754"/>
                    </a:lnTo>
                    <a:lnTo>
                      <a:pt x="1820" y="1755"/>
                    </a:lnTo>
                    <a:lnTo>
                      <a:pt x="1814" y="1755"/>
                    </a:lnTo>
                    <a:lnTo>
                      <a:pt x="1803" y="1749"/>
                    </a:lnTo>
                    <a:lnTo>
                      <a:pt x="1793" y="1747"/>
                    </a:lnTo>
                    <a:lnTo>
                      <a:pt x="1780" y="1747"/>
                    </a:lnTo>
                    <a:lnTo>
                      <a:pt x="1768" y="1745"/>
                    </a:lnTo>
                    <a:lnTo>
                      <a:pt x="1756" y="1740"/>
                    </a:lnTo>
                    <a:lnTo>
                      <a:pt x="1744" y="1724"/>
                    </a:lnTo>
                    <a:lnTo>
                      <a:pt x="1735" y="1703"/>
                    </a:lnTo>
                    <a:lnTo>
                      <a:pt x="1733" y="1679"/>
                    </a:lnTo>
                    <a:lnTo>
                      <a:pt x="1742" y="1675"/>
                    </a:lnTo>
                    <a:lnTo>
                      <a:pt x="1749" y="1675"/>
                    </a:lnTo>
                    <a:lnTo>
                      <a:pt x="1756" y="1677"/>
                    </a:lnTo>
                    <a:lnTo>
                      <a:pt x="1763" y="1673"/>
                    </a:lnTo>
                    <a:lnTo>
                      <a:pt x="1772" y="1659"/>
                    </a:lnTo>
                    <a:lnTo>
                      <a:pt x="1794" y="1656"/>
                    </a:lnTo>
                    <a:lnTo>
                      <a:pt x="1798" y="1653"/>
                    </a:lnTo>
                    <a:lnTo>
                      <a:pt x="1801" y="1649"/>
                    </a:lnTo>
                    <a:lnTo>
                      <a:pt x="1801" y="1647"/>
                    </a:lnTo>
                    <a:lnTo>
                      <a:pt x="1803" y="1646"/>
                    </a:lnTo>
                    <a:lnTo>
                      <a:pt x="1803" y="1644"/>
                    </a:lnTo>
                    <a:lnTo>
                      <a:pt x="1803" y="1642"/>
                    </a:lnTo>
                    <a:lnTo>
                      <a:pt x="1805" y="1640"/>
                    </a:lnTo>
                    <a:lnTo>
                      <a:pt x="1805" y="1640"/>
                    </a:lnTo>
                    <a:lnTo>
                      <a:pt x="1808" y="1640"/>
                    </a:lnTo>
                    <a:lnTo>
                      <a:pt x="1814" y="1640"/>
                    </a:lnTo>
                    <a:lnTo>
                      <a:pt x="1820" y="1640"/>
                    </a:lnTo>
                    <a:lnTo>
                      <a:pt x="1824" y="1628"/>
                    </a:lnTo>
                    <a:lnTo>
                      <a:pt x="1829" y="1619"/>
                    </a:lnTo>
                    <a:lnTo>
                      <a:pt x="1834" y="1611"/>
                    </a:lnTo>
                    <a:lnTo>
                      <a:pt x="1840" y="1602"/>
                    </a:lnTo>
                    <a:close/>
                    <a:moveTo>
                      <a:pt x="1337" y="1579"/>
                    </a:moveTo>
                    <a:lnTo>
                      <a:pt x="1347" y="1586"/>
                    </a:lnTo>
                    <a:lnTo>
                      <a:pt x="1353" y="1598"/>
                    </a:lnTo>
                    <a:lnTo>
                      <a:pt x="1353" y="1616"/>
                    </a:lnTo>
                    <a:lnTo>
                      <a:pt x="1353" y="1618"/>
                    </a:lnTo>
                    <a:lnTo>
                      <a:pt x="1354" y="1618"/>
                    </a:lnTo>
                    <a:lnTo>
                      <a:pt x="1356" y="1619"/>
                    </a:lnTo>
                    <a:lnTo>
                      <a:pt x="1356" y="1619"/>
                    </a:lnTo>
                    <a:lnTo>
                      <a:pt x="1356" y="1621"/>
                    </a:lnTo>
                    <a:lnTo>
                      <a:pt x="1356" y="1625"/>
                    </a:lnTo>
                    <a:lnTo>
                      <a:pt x="1353" y="1625"/>
                    </a:lnTo>
                    <a:lnTo>
                      <a:pt x="1349" y="1626"/>
                    </a:lnTo>
                    <a:lnTo>
                      <a:pt x="1347" y="1630"/>
                    </a:lnTo>
                    <a:lnTo>
                      <a:pt x="1344" y="1632"/>
                    </a:lnTo>
                    <a:lnTo>
                      <a:pt x="1342" y="1632"/>
                    </a:lnTo>
                    <a:lnTo>
                      <a:pt x="1340" y="1630"/>
                    </a:lnTo>
                    <a:lnTo>
                      <a:pt x="1339" y="1630"/>
                    </a:lnTo>
                    <a:lnTo>
                      <a:pt x="1339" y="1630"/>
                    </a:lnTo>
                    <a:lnTo>
                      <a:pt x="1337" y="1628"/>
                    </a:lnTo>
                    <a:lnTo>
                      <a:pt x="1330" y="1614"/>
                    </a:lnTo>
                    <a:lnTo>
                      <a:pt x="1330" y="1593"/>
                    </a:lnTo>
                    <a:lnTo>
                      <a:pt x="1332" y="1590"/>
                    </a:lnTo>
                    <a:lnTo>
                      <a:pt x="1334" y="1588"/>
                    </a:lnTo>
                    <a:lnTo>
                      <a:pt x="1335" y="1584"/>
                    </a:lnTo>
                    <a:lnTo>
                      <a:pt x="1337" y="1579"/>
                    </a:lnTo>
                    <a:close/>
                    <a:moveTo>
                      <a:pt x="1964" y="1558"/>
                    </a:moveTo>
                    <a:lnTo>
                      <a:pt x="1972" y="1567"/>
                    </a:lnTo>
                    <a:lnTo>
                      <a:pt x="1978" y="1577"/>
                    </a:lnTo>
                    <a:lnTo>
                      <a:pt x="1978" y="1593"/>
                    </a:lnTo>
                    <a:lnTo>
                      <a:pt x="1979" y="1597"/>
                    </a:lnTo>
                    <a:lnTo>
                      <a:pt x="1981" y="1597"/>
                    </a:lnTo>
                    <a:lnTo>
                      <a:pt x="1981" y="1598"/>
                    </a:lnTo>
                    <a:lnTo>
                      <a:pt x="1981" y="1598"/>
                    </a:lnTo>
                    <a:lnTo>
                      <a:pt x="1979" y="1598"/>
                    </a:lnTo>
                    <a:lnTo>
                      <a:pt x="1978" y="1602"/>
                    </a:lnTo>
                    <a:lnTo>
                      <a:pt x="1978" y="1605"/>
                    </a:lnTo>
                    <a:lnTo>
                      <a:pt x="1976" y="1605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6" y="1607"/>
                    </a:lnTo>
                    <a:lnTo>
                      <a:pt x="1974" y="1607"/>
                    </a:lnTo>
                    <a:lnTo>
                      <a:pt x="1971" y="1609"/>
                    </a:lnTo>
                    <a:lnTo>
                      <a:pt x="1969" y="1605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9" y="1604"/>
                    </a:lnTo>
                    <a:lnTo>
                      <a:pt x="1967" y="1604"/>
                    </a:lnTo>
                    <a:lnTo>
                      <a:pt x="1965" y="1604"/>
                    </a:lnTo>
                    <a:lnTo>
                      <a:pt x="1964" y="1602"/>
                    </a:lnTo>
                    <a:lnTo>
                      <a:pt x="1964" y="1605"/>
                    </a:lnTo>
                    <a:lnTo>
                      <a:pt x="1965" y="1607"/>
                    </a:lnTo>
                    <a:lnTo>
                      <a:pt x="1967" y="1609"/>
                    </a:lnTo>
                    <a:lnTo>
                      <a:pt x="1969" y="1611"/>
                    </a:lnTo>
                    <a:lnTo>
                      <a:pt x="1969" y="1611"/>
                    </a:lnTo>
                    <a:lnTo>
                      <a:pt x="1967" y="1612"/>
                    </a:lnTo>
                    <a:lnTo>
                      <a:pt x="1967" y="1614"/>
                    </a:lnTo>
                    <a:lnTo>
                      <a:pt x="1967" y="1616"/>
                    </a:lnTo>
                    <a:lnTo>
                      <a:pt x="1967" y="1621"/>
                    </a:lnTo>
                    <a:lnTo>
                      <a:pt x="1958" y="1621"/>
                    </a:lnTo>
                    <a:lnTo>
                      <a:pt x="1958" y="1616"/>
                    </a:lnTo>
                    <a:lnTo>
                      <a:pt x="1953" y="1614"/>
                    </a:lnTo>
                    <a:lnTo>
                      <a:pt x="1948" y="1611"/>
                    </a:lnTo>
                    <a:lnTo>
                      <a:pt x="1946" y="1607"/>
                    </a:lnTo>
                    <a:lnTo>
                      <a:pt x="1944" y="1602"/>
                    </a:lnTo>
                    <a:lnTo>
                      <a:pt x="1943" y="1597"/>
                    </a:lnTo>
                    <a:lnTo>
                      <a:pt x="1939" y="1590"/>
                    </a:lnTo>
                    <a:lnTo>
                      <a:pt x="1934" y="1593"/>
                    </a:lnTo>
                    <a:lnTo>
                      <a:pt x="1927" y="1597"/>
                    </a:lnTo>
                    <a:lnTo>
                      <a:pt x="1920" y="1598"/>
                    </a:lnTo>
                    <a:lnTo>
                      <a:pt x="1913" y="1602"/>
                    </a:lnTo>
                    <a:lnTo>
                      <a:pt x="1913" y="1593"/>
                    </a:lnTo>
                    <a:lnTo>
                      <a:pt x="1915" y="1591"/>
                    </a:lnTo>
                    <a:lnTo>
                      <a:pt x="1915" y="1591"/>
                    </a:lnTo>
                    <a:lnTo>
                      <a:pt x="1915" y="1590"/>
                    </a:lnTo>
                    <a:lnTo>
                      <a:pt x="1916" y="1590"/>
                    </a:lnTo>
                    <a:lnTo>
                      <a:pt x="1916" y="1586"/>
                    </a:lnTo>
                    <a:lnTo>
                      <a:pt x="1930" y="1581"/>
                    </a:lnTo>
                    <a:lnTo>
                      <a:pt x="1943" y="1577"/>
                    </a:lnTo>
                    <a:lnTo>
                      <a:pt x="1955" y="1570"/>
                    </a:lnTo>
                    <a:lnTo>
                      <a:pt x="1964" y="1558"/>
                    </a:lnTo>
                    <a:close/>
                    <a:moveTo>
                      <a:pt x="1878" y="1539"/>
                    </a:moveTo>
                    <a:lnTo>
                      <a:pt x="1882" y="1543"/>
                    </a:lnTo>
                    <a:lnTo>
                      <a:pt x="1883" y="1543"/>
                    </a:lnTo>
                    <a:lnTo>
                      <a:pt x="1885" y="1543"/>
                    </a:lnTo>
                    <a:lnTo>
                      <a:pt x="1885" y="1544"/>
                    </a:lnTo>
                    <a:lnTo>
                      <a:pt x="1885" y="1544"/>
                    </a:lnTo>
                    <a:lnTo>
                      <a:pt x="1885" y="1548"/>
                    </a:lnTo>
                    <a:lnTo>
                      <a:pt x="1887" y="1551"/>
                    </a:lnTo>
                    <a:lnTo>
                      <a:pt x="1876" y="1560"/>
                    </a:lnTo>
                    <a:lnTo>
                      <a:pt x="1869" y="1569"/>
                    </a:lnTo>
                    <a:lnTo>
                      <a:pt x="1861" y="1576"/>
                    </a:lnTo>
                    <a:lnTo>
                      <a:pt x="1848" y="1583"/>
                    </a:lnTo>
                    <a:lnTo>
                      <a:pt x="1848" y="1579"/>
                    </a:lnTo>
                    <a:lnTo>
                      <a:pt x="1859" y="1567"/>
                    </a:lnTo>
                    <a:lnTo>
                      <a:pt x="1871" y="1555"/>
                    </a:lnTo>
                    <a:lnTo>
                      <a:pt x="1878" y="1539"/>
                    </a:lnTo>
                    <a:close/>
                    <a:moveTo>
                      <a:pt x="1920" y="1436"/>
                    </a:moveTo>
                    <a:lnTo>
                      <a:pt x="1920" y="1454"/>
                    </a:lnTo>
                    <a:lnTo>
                      <a:pt x="1918" y="1466"/>
                    </a:lnTo>
                    <a:lnTo>
                      <a:pt x="1915" y="1476"/>
                    </a:lnTo>
                    <a:lnTo>
                      <a:pt x="1913" y="1494"/>
                    </a:lnTo>
                    <a:lnTo>
                      <a:pt x="1916" y="1494"/>
                    </a:lnTo>
                    <a:lnTo>
                      <a:pt x="1916" y="1497"/>
                    </a:lnTo>
                    <a:lnTo>
                      <a:pt x="1923" y="1497"/>
                    </a:lnTo>
                    <a:lnTo>
                      <a:pt x="1927" y="1497"/>
                    </a:lnTo>
                    <a:lnTo>
                      <a:pt x="1930" y="1497"/>
                    </a:lnTo>
                    <a:lnTo>
                      <a:pt x="1934" y="1499"/>
                    </a:lnTo>
                    <a:lnTo>
                      <a:pt x="1937" y="1501"/>
                    </a:lnTo>
                    <a:lnTo>
                      <a:pt x="1944" y="1502"/>
                    </a:lnTo>
                    <a:lnTo>
                      <a:pt x="1948" y="1515"/>
                    </a:lnTo>
                    <a:lnTo>
                      <a:pt x="1955" y="1523"/>
                    </a:lnTo>
                    <a:lnTo>
                      <a:pt x="1964" y="1532"/>
                    </a:lnTo>
                    <a:lnTo>
                      <a:pt x="1971" y="1544"/>
                    </a:lnTo>
                    <a:lnTo>
                      <a:pt x="1965" y="1546"/>
                    </a:lnTo>
                    <a:lnTo>
                      <a:pt x="1962" y="1548"/>
                    </a:lnTo>
                    <a:lnTo>
                      <a:pt x="1960" y="1548"/>
                    </a:lnTo>
                    <a:lnTo>
                      <a:pt x="1960" y="1550"/>
                    </a:lnTo>
                    <a:lnTo>
                      <a:pt x="1960" y="1551"/>
                    </a:lnTo>
                    <a:lnTo>
                      <a:pt x="1960" y="1551"/>
                    </a:lnTo>
                    <a:lnTo>
                      <a:pt x="1960" y="1553"/>
                    </a:lnTo>
                    <a:lnTo>
                      <a:pt x="1957" y="1553"/>
                    </a:lnTo>
                    <a:lnTo>
                      <a:pt x="1951" y="1555"/>
                    </a:lnTo>
                    <a:lnTo>
                      <a:pt x="1950" y="1551"/>
                    </a:lnTo>
                    <a:lnTo>
                      <a:pt x="1950" y="1551"/>
                    </a:lnTo>
                    <a:lnTo>
                      <a:pt x="1950" y="1550"/>
                    </a:lnTo>
                    <a:lnTo>
                      <a:pt x="1950" y="1550"/>
                    </a:lnTo>
                    <a:lnTo>
                      <a:pt x="1948" y="1550"/>
                    </a:lnTo>
                    <a:lnTo>
                      <a:pt x="1946" y="1550"/>
                    </a:lnTo>
                    <a:lnTo>
                      <a:pt x="1944" y="1548"/>
                    </a:lnTo>
                    <a:lnTo>
                      <a:pt x="1941" y="1555"/>
                    </a:lnTo>
                    <a:lnTo>
                      <a:pt x="1939" y="1560"/>
                    </a:lnTo>
                    <a:lnTo>
                      <a:pt x="1936" y="1565"/>
                    </a:lnTo>
                    <a:lnTo>
                      <a:pt x="1930" y="1567"/>
                    </a:lnTo>
                    <a:lnTo>
                      <a:pt x="1925" y="1570"/>
                    </a:lnTo>
                    <a:lnTo>
                      <a:pt x="1925" y="1567"/>
                    </a:lnTo>
                    <a:lnTo>
                      <a:pt x="1922" y="1563"/>
                    </a:lnTo>
                    <a:lnTo>
                      <a:pt x="1922" y="1560"/>
                    </a:lnTo>
                    <a:lnTo>
                      <a:pt x="1922" y="1558"/>
                    </a:lnTo>
                    <a:lnTo>
                      <a:pt x="1922" y="1557"/>
                    </a:lnTo>
                    <a:lnTo>
                      <a:pt x="1922" y="1557"/>
                    </a:lnTo>
                    <a:lnTo>
                      <a:pt x="1922" y="1555"/>
                    </a:lnTo>
                    <a:lnTo>
                      <a:pt x="1920" y="1553"/>
                    </a:lnTo>
                    <a:lnTo>
                      <a:pt x="1918" y="1553"/>
                    </a:lnTo>
                    <a:lnTo>
                      <a:pt x="1913" y="1551"/>
                    </a:lnTo>
                    <a:lnTo>
                      <a:pt x="1913" y="1546"/>
                    </a:lnTo>
                    <a:lnTo>
                      <a:pt x="1913" y="1541"/>
                    </a:lnTo>
                    <a:lnTo>
                      <a:pt x="1915" y="1537"/>
                    </a:lnTo>
                    <a:lnTo>
                      <a:pt x="1915" y="1536"/>
                    </a:lnTo>
                    <a:lnTo>
                      <a:pt x="1916" y="1534"/>
                    </a:lnTo>
                    <a:lnTo>
                      <a:pt x="1920" y="1534"/>
                    </a:lnTo>
                    <a:lnTo>
                      <a:pt x="1925" y="1532"/>
                    </a:lnTo>
                    <a:lnTo>
                      <a:pt x="1932" y="1532"/>
                    </a:lnTo>
                    <a:lnTo>
                      <a:pt x="1932" y="1544"/>
                    </a:lnTo>
                    <a:lnTo>
                      <a:pt x="1944" y="1544"/>
                    </a:lnTo>
                    <a:lnTo>
                      <a:pt x="1944" y="1541"/>
                    </a:lnTo>
                    <a:lnTo>
                      <a:pt x="1946" y="1537"/>
                    </a:lnTo>
                    <a:lnTo>
                      <a:pt x="1948" y="1536"/>
                    </a:lnTo>
                    <a:lnTo>
                      <a:pt x="1948" y="1534"/>
                    </a:lnTo>
                    <a:lnTo>
                      <a:pt x="1950" y="1532"/>
                    </a:lnTo>
                    <a:lnTo>
                      <a:pt x="1951" y="1529"/>
                    </a:lnTo>
                    <a:lnTo>
                      <a:pt x="1948" y="1529"/>
                    </a:lnTo>
                    <a:lnTo>
                      <a:pt x="1930" y="1515"/>
                    </a:lnTo>
                    <a:lnTo>
                      <a:pt x="1910" y="1506"/>
                    </a:lnTo>
                    <a:lnTo>
                      <a:pt x="1910" y="1513"/>
                    </a:lnTo>
                    <a:lnTo>
                      <a:pt x="1908" y="1518"/>
                    </a:lnTo>
                    <a:lnTo>
                      <a:pt x="1906" y="1523"/>
                    </a:lnTo>
                    <a:lnTo>
                      <a:pt x="1906" y="1529"/>
                    </a:lnTo>
                    <a:lnTo>
                      <a:pt x="1904" y="1527"/>
                    </a:lnTo>
                    <a:lnTo>
                      <a:pt x="1903" y="1525"/>
                    </a:lnTo>
                    <a:lnTo>
                      <a:pt x="1903" y="1525"/>
                    </a:lnTo>
                    <a:lnTo>
                      <a:pt x="1903" y="1523"/>
                    </a:lnTo>
                    <a:lnTo>
                      <a:pt x="1901" y="1522"/>
                    </a:lnTo>
                    <a:lnTo>
                      <a:pt x="1896" y="1509"/>
                    </a:lnTo>
                    <a:lnTo>
                      <a:pt x="1890" y="1494"/>
                    </a:lnTo>
                    <a:lnTo>
                      <a:pt x="1889" y="1474"/>
                    </a:lnTo>
                    <a:lnTo>
                      <a:pt x="1890" y="1457"/>
                    </a:lnTo>
                    <a:lnTo>
                      <a:pt x="1897" y="1440"/>
                    </a:lnTo>
                    <a:lnTo>
                      <a:pt x="1903" y="1438"/>
                    </a:lnTo>
                    <a:lnTo>
                      <a:pt x="1908" y="1436"/>
                    </a:lnTo>
                    <a:lnTo>
                      <a:pt x="1913" y="1436"/>
                    </a:lnTo>
                    <a:lnTo>
                      <a:pt x="1920" y="1436"/>
                    </a:lnTo>
                    <a:close/>
                    <a:moveTo>
                      <a:pt x="1913" y="1337"/>
                    </a:moveTo>
                    <a:lnTo>
                      <a:pt x="1916" y="1340"/>
                    </a:lnTo>
                    <a:lnTo>
                      <a:pt x="1918" y="1344"/>
                    </a:lnTo>
                    <a:lnTo>
                      <a:pt x="1920" y="1347"/>
                    </a:lnTo>
                    <a:lnTo>
                      <a:pt x="1920" y="1352"/>
                    </a:lnTo>
                    <a:lnTo>
                      <a:pt x="1920" y="1359"/>
                    </a:lnTo>
                    <a:lnTo>
                      <a:pt x="1906" y="1394"/>
                    </a:lnTo>
                    <a:lnTo>
                      <a:pt x="1899" y="1385"/>
                    </a:lnTo>
                    <a:lnTo>
                      <a:pt x="1896" y="1377"/>
                    </a:lnTo>
                    <a:lnTo>
                      <a:pt x="1894" y="1363"/>
                    </a:lnTo>
                    <a:lnTo>
                      <a:pt x="1913" y="1337"/>
                    </a:lnTo>
                    <a:close/>
                    <a:moveTo>
                      <a:pt x="2025" y="1256"/>
                    </a:moveTo>
                    <a:lnTo>
                      <a:pt x="2028" y="1258"/>
                    </a:lnTo>
                    <a:lnTo>
                      <a:pt x="2030" y="1258"/>
                    </a:lnTo>
                    <a:lnTo>
                      <a:pt x="2030" y="1258"/>
                    </a:lnTo>
                    <a:lnTo>
                      <a:pt x="2030" y="1260"/>
                    </a:lnTo>
                    <a:lnTo>
                      <a:pt x="2030" y="1260"/>
                    </a:lnTo>
                    <a:lnTo>
                      <a:pt x="2032" y="1263"/>
                    </a:lnTo>
                    <a:lnTo>
                      <a:pt x="2032" y="1267"/>
                    </a:lnTo>
                    <a:lnTo>
                      <a:pt x="2030" y="1272"/>
                    </a:lnTo>
                    <a:lnTo>
                      <a:pt x="2026" y="1277"/>
                    </a:lnTo>
                    <a:lnTo>
                      <a:pt x="2025" y="1282"/>
                    </a:lnTo>
                    <a:lnTo>
                      <a:pt x="2016" y="1282"/>
                    </a:lnTo>
                    <a:lnTo>
                      <a:pt x="2016" y="1270"/>
                    </a:lnTo>
                    <a:lnTo>
                      <a:pt x="2019" y="1269"/>
                    </a:lnTo>
                    <a:lnTo>
                      <a:pt x="2021" y="1265"/>
                    </a:lnTo>
                    <a:lnTo>
                      <a:pt x="2023" y="1262"/>
                    </a:lnTo>
                    <a:lnTo>
                      <a:pt x="2025" y="1256"/>
                    </a:lnTo>
                    <a:close/>
                    <a:moveTo>
                      <a:pt x="1978" y="1209"/>
                    </a:moveTo>
                    <a:lnTo>
                      <a:pt x="1990" y="1209"/>
                    </a:lnTo>
                    <a:lnTo>
                      <a:pt x="1990" y="1221"/>
                    </a:lnTo>
                    <a:lnTo>
                      <a:pt x="1974" y="1221"/>
                    </a:lnTo>
                    <a:lnTo>
                      <a:pt x="1974" y="1213"/>
                    </a:lnTo>
                    <a:lnTo>
                      <a:pt x="1978" y="1213"/>
                    </a:lnTo>
                    <a:lnTo>
                      <a:pt x="1978" y="1209"/>
                    </a:lnTo>
                    <a:close/>
                    <a:moveTo>
                      <a:pt x="707" y="1176"/>
                    </a:moveTo>
                    <a:lnTo>
                      <a:pt x="716" y="1176"/>
                    </a:lnTo>
                    <a:lnTo>
                      <a:pt x="712" y="1181"/>
                    </a:lnTo>
                    <a:lnTo>
                      <a:pt x="709" y="1185"/>
                    </a:lnTo>
                    <a:lnTo>
                      <a:pt x="705" y="1188"/>
                    </a:lnTo>
                    <a:lnTo>
                      <a:pt x="702" y="1192"/>
                    </a:lnTo>
                    <a:lnTo>
                      <a:pt x="696" y="1195"/>
                    </a:lnTo>
                    <a:lnTo>
                      <a:pt x="693" y="1195"/>
                    </a:lnTo>
                    <a:lnTo>
                      <a:pt x="693" y="1197"/>
                    </a:lnTo>
                    <a:lnTo>
                      <a:pt x="691" y="1197"/>
                    </a:lnTo>
                    <a:lnTo>
                      <a:pt x="688" y="1197"/>
                    </a:lnTo>
                    <a:lnTo>
                      <a:pt x="684" y="1199"/>
                    </a:lnTo>
                    <a:lnTo>
                      <a:pt x="681" y="1186"/>
                    </a:lnTo>
                    <a:lnTo>
                      <a:pt x="688" y="1185"/>
                    </a:lnTo>
                    <a:lnTo>
                      <a:pt x="695" y="1181"/>
                    </a:lnTo>
                    <a:lnTo>
                      <a:pt x="702" y="1179"/>
                    </a:lnTo>
                    <a:lnTo>
                      <a:pt x="707" y="1176"/>
                    </a:lnTo>
                    <a:close/>
                    <a:moveTo>
                      <a:pt x="562" y="1171"/>
                    </a:moveTo>
                    <a:lnTo>
                      <a:pt x="571" y="1174"/>
                    </a:lnTo>
                    <a:lnTo>
                      <a:pt x="581" y="1178"/>
                    </a:lnTo>
                    <a:lnTo>
                      <a:pt x="593" y="1181"/>
                    </a:lnTo>
                    <a:lnTo>
                      <a:pt x="600" y="1186"/>
                    </a:lnTo>
                    <a:lnTo>
                      <a:pt x="572" y="1186"/>
                    </a:lnTo>
                    <a:lnTo>
                      <a:pt x="569" y="1185"/>
                    </a:lnTo>
                    <a:lnTo>
                      <a:pt x="567" y="1185"/>
                    </a:lnTo>
                    <a:lnTo>
                      <a:pt x="564" y="1183"/>
                    </a:lnTo>
                    <a:lnTo>
                      <a:pt x="557" y="1183"/>
                    </a:lnTo>
                    <a:lnTo>
                      <a:pt x="557" y="1179"/>
                    </a:lnTo>
                    <a:lnTo>
                      <a:pt x="559" y="1178"/>
                    </a:lnTo>
                    <a:lnTo>
                      <a:pt x="560" y="1176"/>
                    </a:lnTo>
                    <a:lnTo>
                      <a:pt x="560" y="1176"/>
                    </a:lnTo>
                    <a:lnTo>
                      <a:pt x="560" y="1174"/>
                    </a:lnTo>
                    <a:lnTo>
                      <a:pt x="562" y="1171"/>
                    </a:lnTo>
                    <a:close/>
                    <a:moveTo>
                      <a:pt x="250" y="1103"/>
                    </a:moveTo>
                    <a:lnTo>
                      <a:pt x="274" y="1103"/>
                    </a:lnTo>
                    <a:lnTo>
                      <a:pt x="274" y="1106"/>
                    </a:lnTo>
                    <a:lnTo>
                      <a:pt x="269" y="1108"/>
                    </a:lnTo>
                    <a:lnTo>
                      <a:pt x="267" y="1110"/>
                    </a:lnTo>
                    <a:lnTo>
                      <a:pt x="264" y="1111"/>
                    </a:lnTo>
                    <a:lnTo>
                      <a:pt x="260" y="1113"/>
                    </a:lnTo>
                    <a:lnTo>
                      <a:pt x="255" y="1113"/>
                    </a:lnTo>
                    <a:lnTo>
                      <a:pt x="250" y="1103"/>
                    </a:lnTo>
                    <a:close/>
                    <a:moveTo>
                      <a:pt x="620" y="1083"/>
                    </a:moveTo>
                    <a:lnTo>
                      <a:pt x="618" y="1085"/>
                    </a:lnTo>
                    <a:lnTo>
                      <a:pt x="616" y="1087"/>
                    </a:lnTo>
                    <a:lnTo>
                      <a:pt x="614" y="1087"/>
                    </a:lnTo>
                    <a:lnTo>
                      <a:pt x="614" y="1089"/>
                    </a:lnTo>
                    <a:lnTo>
                      <a:pt x="613" y="1090"/>
                    </a:lnTo>
                    <a:lnTo>
                      <a:pt x="611" y="1094"/>
                    </a:lnTo>
                    <a:lnTo>
                      <a:pt x="614" y="1094"/>
                    </a:lnTo>
                    <a:lnTo>
                      <a:pt x="620" y="1092"/>
                    </a:lnTo>
                    <a:lnTo>
                      <a:pt x="623" y="1090"/>
                    </a:lnTo>
                    <a:lnTo>
                      <a:pt x="627" y="1089"/>
                    </a:lnTo>
                    <a:lnTo>
                      <a:pt x="630" y="1087"/>
                    </a:lnTo>
                    <a:lnTo>
                      <a:pt x="634" y="1083"/>
                    </a:lnTo>
                    <a:lnTo>
                      <a:pt x="620" y="1083"/>
                    </a:lnTo>
                    <a:close/>
                    <a:moveTo>
                      <a:pt x="370" y="1083"/>
                    </a:moveTo>
                    <a:lnTo>
                      <a:pt x="372" y="1099"/>
                    </a:lnTo>
                    <a:lnTo>
                      <a:pt x="374" y="1118"/>
                    </a:lnTo>
                    <a:lnTo>
                      <a:pt x="365" y="1118"/>
                    </a:lnTo>
                    <a:lnTo>
                      <a:pt x="363" y="1120"/>
                    </a:lnTo>
                    <a:lnTo>
                      <a:pt x="360" y="1120"/>
                    </a:lnTo>
                    <a:lnTo>
                      <a:pt x="356" y="1120"/>
                    </a:lnTo>
                    <a:lnTo>
                      <a:pt x="351" y="1122"/>
                    </a:lnTo>
                    <a:lnTo>
                      <a:pt x="349" y="1108"/>
                    </a:lnTo>
                    <a:lnTo>
                      <a:pt x="349" y="1094"/>
                    </a:lnTo>
                    <a:lnTo>
                      <a:pt x="351" y="1087"/>
                    </a:lnTo>
                    <a:lnTo>
                      <a:pt x="354" y="1085"/>
                    </a:lnTo>
                    <a:lnTo>
                      <a:pt x="358" y="1083"/>
                    </a:lnTo>
                    <a:lnTo>
                      <a:pt x="363" y="1083"/>
                    </a:lnTo>
                    <a:lnTo>
                      <a:pt x="370" y="1083"/>
                    </a:lnTo>
                    <a:close/>
                    <a:moveTo>
                      <a:pt x="361" y="1049"/>
                    </a:moveTo>
                    <a:lnTo>
                      <a:pt x="370" y="1049"/>
                    </a:lnTo>
                    <a:lnTo>
                      <a:pt x="368" y="1056"/>
                    </a:lnTo>
                    <a:lnTo>
                      <a:pt x="368" y="1061"/>
                    </a:lnTo>
                    <a:lnTo>
                      <a:pt x="368" y="1066"/>
                    </a:lnTo>
                    <a:lnTo>
                      <a:pt x="367" y="1070"/>
                    </a:lnTo>
                    <a:lnTo>
                      <a:pt x="365" y="1075"/>
                    </a:lnTo>
                    <a:lnTo>
                      <a:pt x="358" y="1075"/>
                    </a:lnTo>
                    <a:lnTo>
                      <a:pt x="358" y="1068"/>
                    </a:lnTo>
                    <a:lnTo>
                      <a:pt x="360" y="1061"/>
                    </a:lnTo>
                    <a:lnTo>
                      <a:pt x="360" y="1054"/>
                    </a:lnTo>
                    <a:lnTo>
                      <a:pt x="361" y="1049"/>
                    </a:lnTo>
                    <a:close/>
                    <a:moveTo>
                      <a:pt x="2201" y="1001"/>
                    </a:moveTo>
                    <a:lnTo>
                      <a:pt x="2210" y="1014"/>
                    </a:lnTo>
                    <a:lnTo>
                      <a:pt x="2218" y="1021"/>
                    </a:lnTo>
                    <a:lnTo>
                      <a:pt x="2229" y="1024"/>
                    </a:lnTo>
                    <a:lnTo>
                      <a:pt x="2236" y="1028"/>
                    </a:lnTo>
                    <a:lnTo>
                      <a:pt x="2243" y="1033"/>
                    </a:lnTo>
                    <a:lnTo>
                      <a:pt x="2245" y="1036"/>
                    </a:lnTo>
                    <a:lnTo>
                      <a:pt x="2246" y="1040"/>
                    </a:lnTo>
                    <a:lnTo>
                      <a:pt x="2246" y="1043"/>
                    </a:lnTo>
                    <a:lnTo>
                      <a:pt x="2246" y="1049"/>
                    </a:lnTo>
                    <a:lnTo>
                      <a:pt x="2234" y="1052"/>
                    </a:lnTo>
                    <a:lnTo>
                      <a:pt x="2225" y="1059"/>
                    </a:lnTo>
                    <a:lnTo>
                      <a:pt x="2218" y="1066"/>
                    </a:lnTo>
                    <a:lnTo>
                      <a:pt x="2208" y="1071"/>
                    </a:lnTo>
                    <a:lnTo>
                      <a:pt x="2204" y="1066"/>
                    </a:lnTo>
                    <a:lnTo>
                      <a:pt x="2201" y="1064"/>
                    </a:lnTo>
                    <a:lnTo>
                      <a:pt x="2198" y="1063"/>
                    </a:lnTo>
                    <a:lnTo>
                      <a:pt x="2194" y="1064"/>
                    </a:lnTo>
                    <a:lnTo>
                      <a:pt x="2191" y="1066"/>
                    </a:lnTo>
                    <a:lnTo>
                      <a:pt x="2189" y="1070"/>
                    </a:lnTo>
                    <a:lnTo>
                      <a:pt x="2185" y="1071"/>
                    </a:lnTo>
                    <a:lnTo>
                      <a:pt x="2191" y="1092"/>
                    </a:lnTo>
                    <a:lnTo>
                      <a:pt x="2192" y="1108"/>
                    </a:lnTo>
                    <a:lnTo>
                      <a:pt x="2192" y="1120"/>
                    </a:lnTo>
                    <a:lnTo>
                      <a:pt x="2191" y="1132"/>
                    </a:lnTo>
                    <a:lnTo>
                      <a:pt x="2187" y="1145"/>
                    </a:lnTo>
                    <a:lnTo>
                      <a:pt x="2184" y="1162"/>
                    </a:lnTo>
                    <a:lnTo>
                      <a:pt x="2182" y="1183"/>
                    </a:lnTo>
                    <a:lnTo>
                      <a:pt x="2159" y="1195"/>
                    </a:lnTo>
                    <a:lnTo>
                      <a:pt x="2133" y="1207"/>
                    </a:lnTo>
                    <a:lnTo>
                      <a:pt x="2108" y="1218"/>
                    </a:lnTo>
                    <a:lnTo>
                      <a:pt x="2103" y="1209"/>
                    </a:lnTo>
                    <a:lnTo>
                      <a:pt x="2098" y="1202"/>
                    </a:lnTo>
                    <a:lnTo>
                      <a:pt x="2096" y="1209"/>
                    </a:lnTo>
                    <a:lnTo>
                      <a:pt x="2096" y="1213"/>
                    </a:lnTo>
                    <a:lnTo>
                      <a:pt x="2095" y="1218"/>
                    </a:lnTo>
                    <a:lnTo>
                      <a:pt x="2093" y="1221"/>
                    </a:lnTo>
                    <a:lnTo>
                      <a:pt x="2088" y="1221"/>
                    </a:lnTo>
                    <a:lnTo>
                      <a:pt x="2084" y="1221"/>
                    </a:lnTo>
                    <a:lnTo>
                      <a:pt x="2082" y="1223"/>
                    </a:lnTo>
                    <a:lnTo>
                      <a:pt x="2081" y="1223"/>
                    </a:lnTo>
                    <a:lnTo>
                      <a:pt x="2079" y="1225"/>
                    </a:lnTo>
                    <a:lnTo>
                      <a:pt x="2077" y="1227"/>
                    </a:lnTo>
                    <a:lnTo>
                      <a:pt x="2072" y="1227"/>
                    </a:lnTo>
                    <a:lnTo>
                      <a:pt x="2067" y="1228"/>
                    </a:lnTo>
                    <a:lnTo>
                      <a:pt x="2065" y="1225"/>
                    </a:lnTo>
                    <a:lnTo>
                      <a:pt x="2065" y="1220"/>
                    </a:lnTo>
                    <a:lnTo>
                      <a:pt x="2065" y="1218"/>
                    </a:lnTo>
                    <a:lnTo>
                      <a:pt x="2065" y="1214"/>
                    </a:lnTo>
                    <a:lnTo>
                      <a:pt x="2065" y="1213"/>
                    </a:lnTo>
                    <a:lnTo>
                      <a:pt x="2061" y="1213"/>
                    </a:lnTo>
                    <a:lnTo>
                      <a:pt x="2058" y="1211"/>
                    </a:lnTo>
                    <a:lnTo>
                      <a:pt x="2051" y="1209"/>
                    </a:lnTo>
                    <a:lnTo>
                      <a:pt x="2051" y="1213"/>
                    </a:lnTo>
                    <a:lnTo>
                      <a:pt x="2054" y="1218"/>
                    </a:lnTo>
                    <a:lnTo>
                      <a:pt x="2058" y="1220"/>
                    </a:lnTo>
                    <a:lnTo>
                      <a:pt x="2058" y="1223"/>
                    </a:lnTo>
                    <a:lnTo>
                      <a:pt x="2058" y="1228"/>
                    </a:lnTo>
                    <a:lnTo>
                      <a:pt x="2060" y="1237"/>
                    </a:lnTo>
                    <a:lnTo>
                      <a:pt x="2054" y="1242"/>
                    </a:lnTo>
                    <a:lnTo>
                      <a:pt x="2051" y="1249"/>
                    </a:lnTo>
                    <a:lnTo>
                      <a:pt x="2047" y="1256"/>
                    </a:lnTo>
                    <a:lnTo>
                      <a:pt x="2035" y="1256"/>
                    </a:lnTo>
                    <a:lnTo>
                      <a:pt x="2033" y="1242"/>
                    </a:lnTo>
                    <a:lnTo>
                      <a:pt x="2032" y="1235"/>
                    </a:lnTo>
                    <a:lnTo>
                      <a:pt x="2028" y="1228"/>
                    </a:lnTo>
                    <a:lnTo>
                      <a:pt x="2025" y="1218"/>
                    </a:lnTo>
                    <a:lnTo>
                      <a:pt x="2035" y="1218"/>
                    </a:lnTo>
                    <a:lnTo>
                      <a:pt x="2047" y="1202"/>
                    </a:lnTo>
                    <a:lnTo>
                      <a:pt x="2063" y="1188"/>
                    </a:lnTo>
                    <a:lnTo>
                      <a:pt x="2082" y="1179"/>
                    </a:lnTo>
                    <a:lnTo>
                      <a:pt x="2089" y="1178"/>
                    </a:lnTo>
                    <a:lnTo>
                      <a:pt x="2096" y="1178"/>
                    </a:lnTo>
                    <a:lnTo>
                      <a:pt x="2102" y="1179"/>
                    </a:lnTo>
                    <a:lnTo>
                      <a:pt x="2105" y="1179"/>
                    </a:lnTo>
                    <a:lnTo>
                      <a:pt x="2108" y="1179"/>
                    </a:lnTo>
                    <a:lnTo>
                      <a:pt x="2112" y="1174"/>
                    </a:lnTo>
                    <a:lnTo>
                      <a:pt x="2115" y="1169"/>
                    </a:lnTo>
                    <a:lnTo>
                      <a:pt x="2117" y="1164"/>
                    </a:lnTo>
                    <a:lnTo>
                      <a:pt x="2119" y="1160"/>
                    </a:lnTo>
                    <a:lnTo>
                      <a:pt x="2122" y="1155"/>
                    </a:lnTo>
                    <a:lnTo>
                      <a:pt x="2128" y="1152"/>
                    </a:lnTo>
                    <a:lnTo>
                      <a:pt x="2129" y="1155"/>
                    </a:lnTo>
                    <a:lnTo>
                      <a:pt x="2131" y="1157"/>
                    </a:lnTo>
                    <a:lnTo>
                      <a:pt x="2133" y="1157"/>
                    </a:lnTo>
                    <a:lnTo>
                      <a:pt x="2133" y="1157"/>
                    </a:lnTo>
                    <a:lnTo>
                      <a:pt x="2135" y="1157"/>
                    </a:lnTo>
                    <a:lnTo>
                      <a:pt x="2136" y="1155"/>
                    </a:lnTo>
                    <a:lnTo>
                      <a:pt x="2150" y="1143"/>
                    </a:lnTo>
                    <a:lnTo>
                      <a:pt x="2159" y="1132"/>
                    </a:lnTo>
                    <a:lnTo>
                      <a:pt x="2163" y="1120"/>
                    </a:lnTo>
                    <a:lnTo>
                      <a:pt x="2166" y="1106"/>
                    </a:lnTo>
                    <a:lnTo>
                      <a:pt x="2171" y="1094"/>
                    </a:lnTo>
                    <a:lnTo>
                      <a:pt x="2182" y="1078"/>
                    </a:lnTo>
                    <a:lnTo>
                      <a:pt x="2175" y="1078"/>
                    </a:lnTo>
                    <a:lnTo>
                      <a:pt x="2170" y="1075"/>
                    </a:lnTo>
                    <a:lnTo>
                      <a:pt x="2168" y="1071"/>
                    </a:lnTo>
                    <a:lnTo>
                      <a:pt x="2166" y="1068"/>
                    </a:lnTo>
                    <a:lnTo>
                      <a:pt x="2166" y="1061"/>
                    </a:lnTo>
                    <a:lnTo>
                      <a:pt x="2166" y="1052"/>
                    </a:lnTo>
                    <a:lnTo>
                      <a:pt x="2168" y="1050"/>
                    </a:lnTo>
                    <a:lnTo>
                      <a:pt x="2168" y="1050"/>
                    </a:lnTo>
                    <a:lnTo>
                      <a:pt x="2170" y="1049"/>
                    </a:lnTo>
                    <a:lnTo>
                      <a:pt x="2170" y="1047"/>
                    </a:lnTo>
                    <a:lnTo>
                      <a:pt x="2170" y="1045"/>
                    </a:lnTo>
                    <a:lnTo>
                      <a:pt x="2177" y="1043"/>
                    </a:lnTo>
                    <a:lnTo>
                      <a:pt x="2182" y="1043"/>
                    </a:lnTo>
                    <a:lnTo>
                      <a:pt x="2185" y="1042"/>
                    </a:lnTo>
                    <a:lnTo>
                      <a:pt x="2189" y="1042"/>
                    </a:lnTo>
                    <a:lnTo>
                      <a:pt x="2189" y="1024"/>
                    </a:lnTo>
                    <a:lnTo>
                      <a:pt x="2192" y="1010"/>
                    </a:lnTo>
                    <a:lnTo>
                      <a:pt x="2201" y="1001"/>
                    </a:lnTo>
                    <a:close/>
                    <a:moveTo>
                      <a:pt x="422" y="998"/>
                    </a:moveTo>
                    <a:lnTo>
                      <a:pt x="421" y="1000"/>
                    </a:lnTo>
                    <a:lnTo>
                      <a:pt x="419" y="1000"/>
                    </a:lnTo>
                    <a:lnTo>
                      <a:pt x="417" y="1000"/>
                    </a:lnTo>
                    <a:lnTo>
                      <a:pt x="417" y="1001"/>
                    </a:lnTo>
                    <a:lnTo>
                      <a:pt x="415" y="1001"/>
                    </a:lnTo>
                    <a:lnTo>
                      <a:pt x="412" y="1005"/>
                    </a:lnTo>
                    <a:lnTo>
                      <a:pt x="408" y="1007"/>
                    </a:lnTo>
                    <a:lnTo>
                      <a:pt x="408" y="1008"/>
                    </a:lnTo>
                    <a:lnTo>
                      <a:pt x="408" y="1012"/>
                    </a:lnTo>
                    <a:lnTo>
                      <a:pt x="408" y="1015"/>
                    </a:lnTo>
                    <a:lnTo>
                      <a:pt x="408" y="1021"/>
                    </a:lnTo>
                    <a:lnTo>
                      <a:pt x="422" y="1035"/>
                    </a:lnTo>
                    <a:lnTo>
                      <a:pt x="435" y="1050"/>
                    </a:lnTo>
                    <a:lnTo>
                      <a:pt x="447" y="1068"/>
                    </a:lnTo>
                    <a:lnTo>
                      <a:pt x="461" y="1068"/>
                    </a:lnTo>
                    <a:lnTo>
                      <a:pt x="461" y="1078"/>
                    </a:lnTo>
                    <a:lnTo>
                      <a:pt x="475" y="1083"/>
                    </a:lnTo>
                    <a:lnTo>
                      <a:pt x="485" y="1090"/>
                    </a:lnTo>
                    <a:lnTo>
                      <a:pt x="496" y="1099"/>
                    </a:lnTo>
                    <a:lnTo>
                      <a:pt x="496" y="1103"/>
                    </a:lnTo>
                    <a:lnTo>
                      <a:pt x="492" y="1103"/>
                    </a:lnTo>
                    <a:lnTo>
                      <a:pt x="489" y="1103"/>
                    </a:lnTo>
                    <a:lnTo>
                      <a:pt x="485" y="1103"/>
                    </a:lnTo>
                    <a:lnTo>
                      <a:pt x="483" y="1103"/>
                    </a:lnTo>
                    <a:lnTo>
                      <a:pt x="480" y="1101"/>
                    </a:lnTo>
                    <a:lnTo>
                      <a:pt x="475" y="1099"/>
                    </a:lnTo>
                    <a:lnTo>
                      <a:pt x="470" y="1099"/>
                    </a:lnTo>
                    <a:lnTo>
                      <a:pt x="470" y="1104"/>
                    </a:lnTo>
                    <a:lnTo>
                      <a:pt x="471" y="1108"/>
                    </a:lnTo>
                    <a:lnTo>
                      <a:pt x="473" y="1111"/>
                    </a:lnTo>
                    <a:lnTo>
                      <a:pt x="473" y="1113"/>
                    </a:lnTo>
                    <a:lnTo>
                      <a:pt x="475" y="1117"/>
                    </a:lnTo>
                    <a:lnTo>
                      <a:pt x="476" y="1122"/>
                    </a:lnTo>
                    <a:lnTo>
                      <a:pt x="471" y="1125"/>
                    </a:lnTo>
                    <a:lnTo>
                      <a:pt x="468" y="1129"/>
                    </a:lnTo>
                    <a:lnTo>
                      <a:pt x="464" y="1134"/>
                    </a:lnTo>
                    <a:lnTo>
                      <a:pt x="461" y="1141"/>
                    </a:lnTo>
                    <a:lnTo>
                      <a:pt x="450" y="1141"/>
                    </a:lnTo>
                    <a:lnTo>
                      <a:pt x="450" y="1164"/>
                    </a:lnTo>
                    <a:lnTo>
                      <a:pt x="442" y="1164"/>
                    </a:lnTo>
                    <a:lnTo>
                      <a:pt x="433" y="1157"/>
                    </a:lnTo>
                    <a:lnTo>
                      <a:pt x="422" y="1153"/>
                    </a:lnTo>
                    <a:lnTo>
                      <a:pt x="414" y="1148"/>
                    </a:lnTo>
                    <a:lnTo>
                      <a:pt x="408" y="1136"/>
                    </a:lnTo>
                    <a:lnTo>
                      <a:pt x="422" y="1138"/>
                    </a:lnTo>
                    <a:lnTo>
                      <a:pt x="436" y="1136"/>
                    </a:lnTo>
                    <a:lnTo>
                      <a:pt x="447" y="1132"/>
                    </a:lnTo>
                    <a:lnTo>
                      <a:pt x="454" y="1125"/>
                    </a:lnTo>
                    <a:lnTo>
                      <a:pt x="456" y="1124"/>
                    </a:lnTo>
                    <a:lnTo>
                      <a:pt x="456" y="1122"/>
                    </a:lnTo>
                    <a:lnTo>
                      <a:pt x="457" y="1120"/>
                    </a:lnTo>
                    <a:lnTo>
                      <a:pt x="457" y="1117"/>
                    </a:lnTo>
                    <a:lnTo>
                      <a:pt x="457" y="1113"/>
                    </a:lnTo>
                    <a:lnTo>
                      <a:pt x="431" y="1094"/>
                    </a:lnTo>
                    <a:lnTo>
                      <a:pt x="403" y="1075"/>
                    </a:lnTo>
                    <a:lnTo>
                      <a:pt x="394" y="1064"/>
                    </a:lnTo>
                    <a:lnTo>
                      <a:pt x="386" y="1054"/>
                    </a:lnTo>
                    <a:lnTo>
                      <a:pt x="379" y="1042"/>
                    </a:lnTo>
                    <a:lnTo>
                      <a:pt x="368" y="1031"/>
                    </a:lnTo>
                    <a:lnTo>
                      <a:pt x="354" y="1026"/>
                    </a:lnTo>
                    <a:lnTo>
                      <a:pt x="342" y="1036"/>
                    </a:lnTo>
                    <a:lnTo>
                      <a:pt x="326" y="1045"/>
                    </a:lnTo>
                    <a:lnTo>
                      <a:pt x="307" y="1049"/>
                    </a:lnTo>
                    <a:lnTo>
                      <a:pt x="305" y="1045"/>
                    </a:lnTo>
                    <a:lnTo>
                      <a:pt x="304" y="1042"/>
                    </a:lnTo>
                    <a:lnTo>
                      <a:pt x="302" y="1040"/>
                    </a:lnTo>
                    <a:lnTo>
                      <a:pt x="298" y="1040"/>
                    </a:lnTo>
                    <a:lnTo>
                      <a:pt x="297" y="1040"/>
                    </a:lnTo>
                    <a:lnTo>
                      <a:pt x="293" y="1042"/>
                    </a:lnTo>
                    <a:lnTo>
                      <a:pt x="284" y="1049"/>
                    </a:lnTo>
                    <a:lnTo>
                      <a:pt x="281" y="1059"/>
                    </a:lnTo>
                    <a:lnTo>
                      <a:pt x="279" y="1070"/>
                    </a:lnTo>
                    <a:lnTo>
                      <a:pt x="274" y="1078"/>
                    </a:lnTo>
                    <a:lnTo>
                      <a:pt x="255" y="1078"/>
                    </a:lnTo>
                    <a:lnTo>
                      <a:pt x="248" y="1087"/>
                    </a:lnTo>
                    <a:lnTo>
                      <a:pt x="243" y="1097"/>
                    </a:lnTo>
                    <a:lnTo>
                      <a:pt x="239" y="1110"/>
                    </a:lnTo>
                    <a:lnTo>
                      <a:pt x="237" y="1111"/>
                    </a:lnTo>
                    <a:lnTo>
                      <a:pt x="237" y="1115"/>
                    </a:lnTo>
                    <a:lnTo>
                      <a:pt x="239" y="1117"/>
                    </a:lnTo>
                    <a:lnTo>
                      <a:pt x="241" y="1118"/>
                    </a:lnTo>
                    <a:lnTo>
                      <a:pt x="244" y="1122"/>
                    </a:lnTo>
                    <a:lnTo>
                      <a:pt x="246" y="1125"/>
                    </a:lnTo>
                    <a:lnTo>
                      <a:pt x="241" y="1125"/>
                    </a:lnTo>
                    <a:lnTo>
                      <a:pt x="239" y="1127"/>
                    </a:lnTo>
                    <a:lnTo>
                      <a:pt x="237" y="1127"/>
                    </a:lnTo>
                    <a:lnTo>
                      <a:pt x="236" y="1129"/>
                    </a:lnTo>
                    <a:lnTo>
                      <a:pt x="234" y="1131"/>
                    </a:lnTo>
                    <a:lnTo>
                      <a:pt x="230" y="1132"/>
                    </a:lnTo>
                    <a:lnTo>
                      <a:pt x="230" y="1136"/>
                    </a:lnTo>
                    <a:lnTo>
                      <a:pt x="230" y="1136"/>
                    </a:lnTo>
                    <a:lnTo>
                      <a:pt x="230" y="1138"/>
                    </a:lnTo>
                    <a:lnTo>
                      <a:pt x="230" y="1138"/>
                    </a:lnTo>
                    <a:lnTo>
                      <a:pt x="230" y="1139"/>
                    </a:lnTo>
                    <a:lnTo>
                      <a:pt x="230" y="1145"/>
                    </a:lnTo>
                    <a:lnTo>
                      <a:pt x="218" y="1146"/>
                    </a:lnTo>
                    <a:lnTo>
                      <a:pt x="213" y="1150"/>
                    </a:lnTo>
                    <a:lnTo>
                      <a:pt x="209" y="1153"/>
                    </a:lnTo>
                    <a:lnTo>
                      <a:pt x="206" y="1159"/>
                    </a:lnTo>
                    <a:lnTo>
                      <a:pt x="201" y="1164"/>
                    </a:lnTo>
                    <a:lnTo>
                      <a:pt x="195" y="1166"/>
                    </a:lnTo>
                    <a:lnTo>
                      <a:pt x="192" y="1166"/>
                    </a:lnTo>
                    <a:lnTo>
                      <a:pt x="187" y="1164"/>
                    </a:lnTo>
                    <a:lnTo>
                      <a:pt x="183" y="1162"/>
                    </a:lnTo>
                    <a:lnTo>
                      <a:pt x="180" y="1160"/>
                    </a:lnTo>
                    <a:lnTo>
                      <a:pt x="178" y="1160"/>
                    </a:lnTo>
                    <a:lnTo>
                      <a:pt x="175" y="1162"/>
                    </a:lnTo>
                    <a:lnTo>
                      <a:pt x="171" y="1164"/>
                    </a:lnTo>
                    <a:lnTo>
                      <a:pt x="168" y="1166"/>
                    </a:lnTo>
                    <a:lnTo>
                      <a:pt x="162" y="1167"/>
                    </a:lnTo>
                    <a:lnTo>
                      <a:pt x="162" y="1176"/>
                    </a:lnTo>
                    <a:lnTo>
                      <a:pt x="211" y="1183"/>
                    </a:lnTo>
                    <a:lnTo>
                      <a:pt x="225" y="1176"/>
                    </a:lnTo>
                    <a:lnTo>
                      <a:pt x="239" y="1167"/>
                    </a:lnTo>
                    <a:lnTo>
                      <a:pt x="250" y="1160"/>
                    </a:lnTo>
                    <a:lnTo>
                      <a:pt x="265" y="1157"/>
                    </a:lnTo>
                    <a:lnTo>
                      <a:pt x="288" y="1153"/>
                    </a:lnTo>
                    <a:lnTo>
                      <a:pt x="312" y="1152"/>
                    </a:lnTo>
                    <a:lnTo>
                      <a:pt x="339" y="1152"/>
                    </a:lnTo>
                    <a:lnTo>
                      <a:pt x="361" y="1152"/>
                    </a:lnTo>
                    <a:lnTo>
                      <a:pt x="380" y="1153"/>
                    </a:lnTo>
                    <a:lnTo>
                      <a:pt x="389" y="1155"/>
                    </a:lnTo>
                    <a:lnTo>
                      <a:pt x="393" y="1155"/>
                    </a:lnTo>
                    <a:lnTo>
                      <a:pt x="387" y="1171"/>
                    </a:lnTo>
                    <a:lnTo>
                      <a:pt x="384" y="1188"/>
                    </a:lnTo>
                    <a:lnTo>
                      <a:pt x="380" y="1206"/>
                    </a:lnTo>
                    <a:lnTo>
                      <a:pt x="386" y="1209"/>
                    </a:lnTo>
                    <a:lnTo>
                      <a:pt x="387" y="1213"/>
                    </a:lnTo>
                    <a:lnTo>
                      <a:pt x="391" y="1216"/>
                    </a:lnTo>
                    <a:lnTo>
                      <a:pt x="393" y="1218"/>
                    </a:lnTo>
                    <a:lnTo>
                      <a:pt x="396" y="1221"/>
                    </a:lnTo>
                    <a:lnTo>
                      <a:pt x="408" y="1225"/>
                    </a:lnTo>
                    <a:lnTo>
                      <a:pt x="422" y="1225"/>
                    </a:lnTo>
                    <a:lnTo>
                      <a:pt x="436" y="1227"/>
                    </a:lnTo>
                    <a:lnTo>
                      <a:pt x="450" y="1234"/>
                    </a:lnTo>
                    <a:lnTo>
                      <a:pt x="454" y="1248"/>
                    </a:lnTo>
                    <a:lnTo>
                      <a:pt x="461" y="1251"/>
                    </a:lnTo>
                    <a:lnTo>
                      <a:pt x="471" y="1255"/>
                    </a:lnTo>
                    <a:lnTo>
                      <a:pt x="485" y="1258"/>
                    </a:lnTo>
                    <a:lnTo>
                      <a:pt x="497" y="1262"/>
                    </a:lnTo>
                    <a:lnTo>
                      <a:pt x="504" y="1263"/>
                    </a:lnTo>
                    <a:lnTo>
                      <a:pt x="506" y="1253"/>
                    </a:lnTo>
                    <a:lnTo>
                      <a:pt x="510" y="1244"/>
                    </a:lnTo>
                    <a:lnTo>
                      <a:pt x="513" y="1235"/>
                    </a:lnTo>
                    <a:lnTo>
                      <a:pt x="524" y="1228"/>
                    </a:lnTo>
                    <a:lnTo>
                      <a:pt x="539" y="1225"/>
                    </a:lnTo>
                    <a:lnTo>
                      <a:pt x="553" y="1228"/>
                    </a:lnTo>
                    <a:lnTo>
                      <a:pt x="567" y="1235"/>
                    </a:lnTo>
                    <a:lnTo>
                      <a:pt x="581" y="1241"/>
                    </a:lnTo>
                    <a:lnTo>
                      <a:pt x="588" y="1242"/>
                    </a:lnTo>
                    <a:lnTo>
                      <a:pt x="602" y="1244"/>
                    </a:lnTo>
                    <a:lnTo>
                      <a:pt x="616" y="1248"/>
                    </a:lnTo>
                    <a:lnTo>
                      <a:pt x="630" y="1249"/>
                    </a:lnTo>
                    <a:lnTo>
                      <a:pt x="641" y="1251"/>
                    </a:lnTo>
                    <a:lnTo>
                      <a:pt x="646" y="1253"/>
                    </a:lnTo>
                    <a:lnTo>
                      <a:pt x="649" y="1251"/>
                    </a:lnTo>
                    <a:lnTo>
                      <a:pt x="651" y="1248"/>
                    </a:lnTo>
                    <a:lnTo>
                      <a:pt x="653" y="1246"/>
                    </a:lnTo>
                    <a:lnTo>
                      <a:pt x="656" y="1242"/>
                    </a:lnTo>
                    <a:lnTo>
                      <a:pt x="660" y="1241"/>
                    </a:lnTo>
                    <a:lnTo>
                      <a:pt x="663" y="1241"/>
                    </a:lnTo>
                    <a:lnTo>
                      <a:pt x="668" y="1241"/>
                    </a:lnTo>
                    <a:lnTo>
                      <a:pt x="681" y="1244"/>
                    </a:lnTo>
                    <a:lnTo>
                      <a:pt x="691" y="1249"/>
                    </a:lnTo>
                    <a:lnTo>
                      <a:pt x="703" y="1248"/>
                    </a:lnTo>
                    <a:lnTo>
                      <a:pt x="716" y="1244"/>
                    </a:lnTo>
                    <a:lnTo>
                      <a:pt x="717" y="1230"/>
                    </a:lnTo>
                    <a:lnTo>
                      <a:pt x="724" y="1213"/>
                    </a:lnTo>
                    <a:lnTo>
                      <a:pt x="730" y="1197"/>
                    </a:lnTo>
                    <a:lnTo>
                      <a:pt x="733" y="1183"/>
                    </a:lnTo>
                    <a:lnTo>
                      <a:pt x="730" y="1171"/>
                    </a:lnTo>
                    <a:lnTo>
                      <a:pt x="728" y="1167"/>
                    </a:lnTo>
                    <a:lnTo>
                      <a:pt x="728" y="1164"/>
                    </a:lnTo>
                    <a:lnTo>
                      <a:pt x="726" y="1162"/>
                    </a:lnTo>
                    <a:lnTo>
                      <a:pt x="724" y="1160"/>
                    </a:lnTo>
                    <a:lnTo>
                      <a:pt x="721" y="1160"/>
                    </a:lnTo>
                    <a:lnTo>
                      <a:pt x="717" y="1160"/>
                    </a:lnTo>
                    <a:lnTo>
                      <a:pt x="710" y="1160"/>
                    </a:lnTo>
                    <a:lnTo>
                      <a:pt x="702" y="1167"/>
                    </a:lnTo>
                    <a:lnTo>
                      <a:pt x="695" y="1169"/>
                    </a:lnTo>
                    <a:lnTo>
                      <a:pt x="688" y="1167"/>
                    </a:lnTo>
                    <a:lnTo>
                      <a:pt x="681" y="1164"/>
                    </a:lnTo>
                    <a:lnTo>
                      <a:pt x="672" y="1160"/>
                    </a:lnTo>
                    <a:lnTo>
                      <a:pt x="667" y="1159"/>
                    </a:lnTo>
                    <a:lnTo>
                      <a:pt x="663" y="1160"/>
                    </a:lnTo>
                    <a:lnTo>
                      <a:pt x="658" y="1162"/>
                    </a:lnTo>
                    <a:lnTo>
                      <a:pt x="656" y="1166"/>
                    </a:lnTo>
                    <a:lnTo>
                      <a:pt x="653" y="1169"/>
                    </a:lnTo>
                    <a:lnTo>
                      <a:pt x="649" y="1171"/>
                    </a:lnTo>
                    <a:lnTo>
                      <a:pt x="634" y="1167"/>
                    </a:lnTo>
                    <a:lnTo>
                      <a:pt x="618" y="1157"/>
                    </a:lnTo>
                    <a:lnTo>
                      <a:pt x="606" y="1141"/>
                    </a:lnTo>
                    <a:lnTo>
                      <a:pt x="600" y="1125"/>
                    </a:lnTo>
                    <a:lnTo>
                      <a:pt x="600" y="1122"/>
                    </a:lnTo>
                    <a:lnTo>
                      <a:pt x="600" y="1118"/>
                    </a:lnTo>
                    <a:lnTo>
                      <a:pt x="600" y="1115"/>
                    </a:lnTo>
                    <a:lnTo>
                      <a:pt x="600" y="1111"/>
                    </a:lnTo>
                    <a:lnTo>
                      <a:pt x="600" y="1108"/>
                    </a:lnTo>
                    <a:lnTo>
                      <a:pt x="602" y="1104"/>
                    </a:lnTo>
                    <a:lnTo>
                      <a:pt x="604" y="1099"/>
                    </a:lnTo>
                    <a:lnTo>
                      <a:pt x="600" y="1096"/>
                    </a:lnTo>
                    <a:lnTo>
                      <a:pt x="597" y="1094"/>
                    </a:lnTo>
                    <a:lnTo>
                      <a:pt x="595" y="1092"/>
                    </a:lnTo>
                    <a:lnTo>
                      <a:pt x="593" y="1090"/>
                    </a:lnTo>
                    <a:lnTo>
                      <a:pt x="590" y="1089"/>
                    </a:lnTo>
                    <a:lnTo>
                      <a:pt x="585" y="1087"/>
                    </a:lnTo>
                    <a:lnTo>
                      <a:pt x="583" y="1085"/>
                    </a:lnTo>
                    <a:lnTo>
                      <a:pt x="581" y="1085"/>
                    </a:lnTo>
                    <a:lnTo>
                      <a:pt x="579" y="1083"/>
                    </a:lnTo>
                    <a:lnTo>
                      <a:pt x="576" y="1083"/>
                    </a:lnTo>
                    <a:lnTo>
                      <a:pt x="572" y="1083"/>
                    </a:lnTo>
                    <a:lnTo>
                      <a:pt x="572" y="1087"/>
                    </a:lnTo>
                    <a:lnTo>
                      <a:pt x="569" y="1087"/>
                    </a:lnTo>
                    <a:lnTo>
                      <a:pt x="569" y="1092"/>
                    </a:lnTo>
                    <a:lnTo>
                      <a:pt x="571" y="1096"/>
                    </a:lnTo>
                    <a:lnTo>
                      <a:pt x="571" y="1097"/>
                    </a:lnTo>
                    <a:lnTo>
                      <a:pt x="571" y="1099"/>
                    </a:lnTo>
                    <a:lnTo>
                      <a:pt x="569" y="1101"/>
                    </a:lnTo>
                    <a:lnTo>
                      <a:pt x="567" y="1101"/>
                    </a:lnTo>
                    <a:lnTo>
                      <a:pt x="564" y="1101"/>
                    </a:lnTo>
                    <a:lnTo>
                      <a:pt x="557" y="1103"/>
                    </a:lnTo>
                    <a:lnTo>
                      <a:pt x="555" y="1099"/>
                    </a:lnTo>
                    <a:lnTo>
                      <a:pt x="553" y="1097"/>
                    </a:lnTo>
                    <a:lnTo>
                      <a:pt x="553" y="1096"/>
                    </a:lnTo>
                    <a:lnTo>
                      <a:pt x="550" y="1094"/>
                    </a:lnTo>
                    <a:lnTo>
                      <a:pt x="550" y="1099"/>
                    </a:lnTo>
                    <a:lnTo>
                      <a:pt x="559" y="1110"/>
                    </a:lnTo>
                    <a:lnTo>
                      <a:pt x="566" y="1125"/>
                    </a:lnTo>
                    <a:lnTo>
                      <a:pt x="569" y="1141"/>
                    </a:lnTo>
                    <a:lnTo>
                      <a:pt x="564" y="1145"/>
                    </a:lnTo>
                    <a:lnTo>
                      <a:pt x="560" y="1146"/>
                    </a:lnTo>
                    <a:lnTo>
                      <a:pt x="559" y="1150"/>
                    </a:lnTo>
                    <a:lnTo>
                      <a:pt x="557" y="1153"/>
                    </a:lnTo>
                    <a:lnTo>
                      <a:pt x="557" y="1155"/>
                    </a:lnTo>
                    <a:lnTo>
                      <a:pt x="555" y="1159"/>
                    </a:lnTo>
                    <a:lnTo>
                      <a:pt x="553" y="1160"/>
                    </a:lnTo>
                    <a:lnTo>
                      <a:pt x="548" y="1162"/>
                    </a:lnTo>
                    <a:lnTo>
                      <a:pt x="543" y="1164"/>
                    </a:lnTo>
                    <a:lnTo>
                      <a:pt x="541" y="1162"/>
                    </a:lnTo>
                    <a:lnTo>
                      <a:pt x="539" y="1162"/>
                    </a:lnTo>
                    <a:lnTo>
                      <a:pt x="539" y="1162"/>
                    </a:lnTo>
                    <a:lnTo>
                      <a:pt x="538" y="1160"/>
                    </a:lnTo>
                    <a:lnTo>
                      <a:pt x="534" y="1160"/>
                    </a:lnTo>
                    <a:lnTo>
                      <a:pt x="518" y="1113"/>
                    </a:lnTo>
                    <a:lnTo>
                      <a:pt x="515" y="1111"/>
                    </a:lnTo>
                    <a:lnTo>
                      <a:pt x="511" y="1108"/>
                    </a:lnTo>
                    <a:lnTo>
                      <a:pt x="506" y="1104"/>
                    </a:lnTo>
                    <a:lnTo>
                      <a:pt x="503" y="1103"/>
                    </a:lnTo>
                    <a:lnTo>
                      <a:pt x="499" y="1099"/>
                    </a:lnTo>
                    <a:lnTo>
                      <a:pt x="497" y="1089"/>
                    </a:lnTo>
                    <a:lnTo>
                      <a:pt x="499" y="1080"/>
                    </a:lnTo>
                    <a:lnTo>
                      <a:pt x="501" y="1073"/>
                    </a:lnTo>
                    <a:lnTo>
                      <a:pt x="501" y="1066"/>
                    </a:lnTo>
                    <a:lnTo>
                      <a:pt x="496" y="1061"/>
                    </a:lnTo>
                    <a:lnTo>
                      <a:pt x="483" y="1052"/>
                    </a:lnTo>
                    <a:lnTo>
                      <a:pt x="473" y="1047"/>
                    </a:lnTo>
                    <a:lnTo>
                      <a:pt x="464" y="1045"/>
                    </a:lnTo>
                    <a:lnTo>
                      <a:pt x="456" y="1040"/>
                    </a:lnTo>
                    <a:lnTo>
                      <a:pt x="449" y="1029"/>
                    </a:lnTo>
                    <a:lnTo>
                      <a:pt x="442" y="1010"/>
                    </a:lnTo>
                    <a:lnTo>
                      <a:pt x="428" y="1014"/>
                    </a:lnTo>
                    <a:lnTo>
                      <a:pt x="426" y="1008"/>
                    </a:lnTo>
                    <a:lnTo>
                      <a:pt x="426" y="1005"/>
                    </a:lnTo>
                    <a:lnTo>
                      <a:pt x="424" y="1001"/>
                    </a:lnTo>
                    <a:lnTo>
                      <a:pt x="422" y="998"/>
                    </a:lnTo>
                    <a:close/>
                    <a:moveTo>
                      <a:pt x="662" y="979"/>
                    </a:moveTo>
                    <a:lnTo>
                      <a:pt x="658" y="987"/>
                    </a:lnTo>
                    <a:lnTo>
                      <a:pt x="651" y="1000"/>
                    </a:lnTo>
                    <a:lnTo>
                      <a:pt x="642" y="1014"/>
                    </a:lnTo>
                    <a:lnTo>
                      <a:pt x="634" y="1028"/>
                    </a:lnTo>
                    <a:lnTo>
                      <a:pt x="627" y="1040"/>
                    </a:lnTo>
                    <a:lnTo>
                      <a:pt x="623" y="1050"/>
                    </a:lnTo>
                    <a:lnTo>
                      <a:pt x="623" y="1056"/>
                    </a:lnTo>
                    <a:lnTo>
                      <a:pt x="625" y="1063"/>
                    </a:lnTo>
                    <a:lnTo>
                      <a:pt x="625" y="1066"/>
                    </a:lnTo>
                    <a:lnTo>
                      <a:pt x="627" y="1070"/>
                    </a:lnTo>
                    <a:lnTo>
                      <a:pt x="630" y="1071"/>
                    </a:lnTo>
                    <a:lnTo>
                      <a:pt x="634" y="1073"/>
                    </a:lnTo>
                    <a:lnTo>
                      <a:pt x="639" y="1075"/>
                    </a:lnTo>
                    <a:lnTo>
                      <a:pt x="653" y="1080"/>
                    </a:lnTo>
                    <a:lnTo>
                      <a:pt x="667" y="1078"/>
                    </a:lnTo>
                    <a:lnTo>
                      <a:pt x="679" y="1073"/>
                    </a:lnTo>
                    <a:lnTo>
                      <a:pt x="693" y="1066"/>
                    </a:lnTo>
                    <a:lnTo>
                      <a:pt x="707" y="1064"/>
                    </a:lnTo>
                    <a:lnTo>
                      <a:pt x="721" y="1064"/>
                    </a:lnTo>
                    <a:lnTo>
                      <a:pt x="730" y="1070"/>
                    </a:lnTo>
                    <a:lnTo>
                      <a:pt x="737" y="1075"/>
                    </a:lnTo>
                    <a:lnTo>
                      <a:pt x="745" y="1078"/>
                    </a:lnTo>
                    <a:lnTo>
                      <a:pt x="766" y="1082"/>
                    </a:lnTo>
                    <a:lnTo>
                      <a:pt x="787" y="1080"/>
                    </a:lnTo>
                    <a:lnTo>
                      <a:pt x="806" y="1075"/>
                    </a:lnTo>
                    <a:lnTo>
                      <a:pt x="812" y="1064"/>
                    </a:lnTo>
                    <a:lnTo>
                      <a:pt x="806" y="1064"/>
                    </a:lnTo>
                    <a:lnTo>
                      <a:pt x="798" y="1050"/>
                    </a:lnTo>
                    <a:lnTo>
                      <a:pt x="784" y="1038"/>
                    </a:lnTo>
                    <a:lnTo>
                      <a:pt x="764" y="1026"/>
                    </a:lnTo>
                    <a:lnTo>
                      <a:pt x="745" y="1015"/>
                    </a:lnTo>
                    <a:lnTo>
                      <a:pt x="730" y="1010"/>
                    </a:lnTo>
                    <a:lnTo>
                      <a:pt x="721" y="1017"/>
                    </a:lnTo>
                    <a:lnTo>
                      <a:pt x="709" y="1022"/>
                    </a:lnTo>
                    <a:lnTo>
                      <a:pt x="700" y="1021"/>
                    </a:lnTo>
                    <a:lnTo>
                      <a:pt x="695" y="1014"/>
                    </a:lnTo>
                    <a:lnTo>
                      <a:pt x="688" y="1007"/>
                    </a:lnTo>
                    <a:lnTo>
                      <a:pt x="684" y="998"/>
                    </a:lnTo>
                    <a:lnTo>
                      <a:pt x="696" y="994"/>
                    </a:lnTo>
                    <a:lnTo>
                      <a:pt x="695" y="993"/>
                    </a:lnTo>
                    <a:lnTo>
                      <a:pt x="693" y="993"/>
                    </a:lnTo>
                    <a:lnTo>
                      <a:pt x="693" y="993"/>
                    </a:lnTo>
                    <a:lnTo>
                      <a:pt x="691" y="993"/>
                    </a:lnTo>
                    <a:lnTo>
                      <a:pt x="688" y="991"/>
                    </a:lnTo>
                    <a:lnTo>
                      <a:pt x="682" y="986"/>
                    </a:lnTo>
                    <a:lnTo>
                      <a:pt x="677" y="984"/>
                    </a:lnTo>
                    <a:lnTo>
                      <a:pt x="670" y="981"/>
                    </a:lnTo>
                    <a:lnTo>
                      <a:pt x="662" y="979"/>
                    </a:lnTo>
                    <a:close/>
                    <a:moveTo>
                      <a:pt x="941" y="975"/>
                    </a:moveTo>
                    <a:lnTo>
                      <a:pt x="930" y="984"/>
                    </a:lnTo>
                    <a:lnTo>
                      <a:pt x="918" y="989"/>
                    </a:lnTo>
                    <a:lnTo>
                      <a:pt x="906" y="994"/>
                    </a:lnTo>
                    <a:lnTo>
                      <a:pt x="895" y="1003"/>
                    </a:lnTo>
                    <a:lnTo>
                      <a:pt x="888" y="1014"/>
                    </a:lnTo>
                    <a:lnTo>
                      <a:pt x="885" y="1029"/>
                    </a:lnTo>
                    <a:lnTo>
                      <a:pt x="890" y="1045"/>
                    </a:lnTo>
                    <a:lnTo>
                      <a:pt x="901" y="1061"/>
                    </a:lnTo>
                    <a:lnTo>
                      <a:pt x="911" y="1077"/>
                    </a:lnTo>
                    <a:lnTo>
                      <a:pt x="923" y="1090"/>
                    </a:lnTo>
                    <a:lnTo>
                      <a:pt x="930" y="1103"/>
                    </a:lnTo>
                    <a:lnTo>
                      <a:pt x="918" y="1103"/>
                    </a:lnTo>
                    <a:lnTo>
                      <a:pt x="918" y="1125"/>
                    </a:lnTo>
                    <a:lnTo>
                      <a:pt x="922" y="1141"/>
                    </a:lnTo>
                    <a:lnTo>
                      <a:pt x="932" y="1150"/>
                    </a:lnTo>
                    <a:lnTo>
                      <a:pt x="950" y="1153"/>
                    </a:lnTo>
                    <a:lnTo>
                      <a:pt x="976" y="1152"/>
                    </a:lnTo>
                    <a:lnTo>
                      <a:pt x="974" y="1132"/>
                    </a:lnTo>
                    <a:lnTo>
                      <a:pt x="970" y="1120"/>
                    </a:lnTo>
                    <a:lnTo>
                      <a:pt x="965" y="1110"/>
                    </a:lnTo>
                    <a:lnTo>
                      <a:pt x="963" y="1099"/>
                    </a:lnTo>
                    <a:lnTo>
                      <a:pt x="965" y="1083"/>
                    </a:lnTo>
                    <a:lnTo>
                      <a:pt x="969" y="1085"/>
                    </a:lnTo>
                    <a:lnTo>
                      <a:pt x="972" y="1085"/>
                    </a:lnTo>
                    <a:lnTo>
                      <a:pt x="976" y="1085"/>
                    </a:lnTo>
                    <a:lnTo>
                      <a:pt x="979" y="1085"/>
                    </a:lnTo>
                    <a:lnTo>
                      <a:pt x="984" y="1083"/>
                    </a:lnTo>
                    <a:lnTo>
                      <a:pt x="981" y="1080"/>
                    </a:lnTo>
                    <a:lnTo>
                      <a:pt x="977" y="1078"/>
                    </a:lnTo>
                    <a:lnTo>
                      <a:pt x="976" y="1077"/>
                    </a:lnTo>
                    <a:lnTo>
                      <a:pt x="972" y="1073"/>
                    </a:lnTo>
                    <a:lnTo>
                      <a:pt x="969" y="1071"/>
                    </a:lnTo>
                    <a:lnTo>
                      <a:pt x="967" y="1073"/>
                    </a:lnTo>
                    <a:lnTo>
                      <a:pt x="967" y="1077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3" y="1083"/>
                    </a:lnTo>
                    <a:lnTo>
                      <a:pt x="962" y="1082"/>
                    </a:lnTo>
                    <a:lnTo>
                      <a:pt x="960" y="1078"/>
                    </a:lnTo>
                    <a:lnTo>
                      <a:pt x="955" y="1070"/>
                    </a:lnTo>
                    <a:lnTo>
                      <a:pt x="950" y="1061"/>
                    </a:lnTo>
                    <a:lnTo>
                      <a:pt x="951" y="1057"/>
                    </a:lnTo>
                    <a:lnTo>
                      <a:pt x="953" y="1057"/>
                    </a:lnTo>
                    <a:lnTo>
                      <a:pt x="955" y="1056"/>
                    </a:lnTo>
                    <a:lnTo>
                      <a:pt x="956" y="1052"/>
                    </a:lnTo>
                    <a:lnTo>
                      <a:pt x="941" y="1043"/>
                    </a:lnTo>
                    <a:lnTo>
                      <a:pt x="929" y="1029"/>
                    </a:lnTo>
                    <a:lnTo>
                      <a:pt x="922" y="1014"/>
                    </a:lnTo>
                    <a:lnTo>
                      <a:pt x="941" y="1012"/>
                    </a:lnTo>
                    <a:lnTo>
                      <a:pt x="955" y="1007"/>
                    </a:lnTo>
                    <a:lnTo>
                      <a:pt x="962" y="994"/>
                    </a:lnTo>
                    <a:lnTo>
                      <a:pt x="965" y="979"/>
                    </a:lnTo>
                    <a:lnTo>
                      <a:pt x="960" y="977"/>
                    </a:lnTo>
                    <a:lnTo>
                      <a:pt x="955" y="977"/>
                    </a:lnTo>
                    <a:lnTo>
                      <a:pt x="950" y="975"/>
                    </a:lnTo>
                    <a:lnTo>
                      <a:pt x="941" y="975"/>
                    </a:lnTo>
                    <a:close/>
                    <a:moveTo>
                      <a:pt x="754" y="972"/>
                    </a:moveTo>
                    <a:lnTo>
                      <a:pt x="740" y="979"/>
                    </a:lnTo>
                    <a:lnTo>
                      <a:pt x="723" y="984"/>
                    </a:lnTo>
                    <a:lnTo>
                      <a:pt x="723" y="998"/>
                    </a:lnTo>
                    <a:lnTo>
                      <a:pt x="730" y="1000"/>
                    </a:lnTo>
                    <a:lnTo>
                      <a:pt x="738" y="1001"/>
                    </a:lnTo>
                    <a:lnTo>
                      <a:pt x="749" y="1001"/>
                    </a:lnTo>
                    <a:lnTo>
                      <a:pt x="749" y="994"/>
                    </a:lnTo>
                    <a:lnTo>
                      <a:pt x="752" y="989"/>
                    </a:lnTo>
                    <a:lnTo>
                      <a:pt x="754" y="984"/>
                    </a:lnTo>
                    <a:lnTo>
                      <a:pt x="754" y="979"/>
                    </a:lnTo>
                    <a:lnTo>
                      <a:pt x="754" y="975"/>
                    </a:lnTo>
                    <a:lnTo>
                      <a:pt x="754" y="972"/>
                    </a:lnTo>
                    <a:close/>
                    <a:moveTo>
                      <a:pt x="2201" y="809"/>
                    </a:move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1"/>
                    </a:lnTo>
                    <a:lnTo>
                      <a:pt x="2203" y="813"/>
                    </a:lnTo>
                    <a:lnTo>
                      <a:pt x="2204" y="813"/>
                    </a:lnTo>
                    <a:lnTo>
                      <a:pt x="2204" y="815"/>
                    </a:lnTo>
                    <a:lnTo>
                      <a:pt x="2210" y="827"/>
                    </a:lnTo>
                    <a:lnTo>
                      <a:pt x="2210" y="843"/>
                    </a:lnTo>
                    <a:lnTo>
                      <a:pt x="2210" y="858"/>
                    </a:lnTo>
                    <a:lnTo>
                      <a:pt x="2213" y="876"/>
                    </a:lnTo>
                    <a:lnTo>
                      <a:pt x="2218" y="893"/>
                    </a:lnTo>
                    <a:lnTo>
                      <a:pt x="2227" y="912"/>
                    </a:lnTo>
                    <a:lnTo>
                      <a:pt x="2232" y="933"/>
                    </a:lnTo>
                    <a:lnTo>
                      <a:pt x="2208" y="930"/>
                    </a:lnTo>
                    <a:lnTo>
                      <a:pt x="2208" y="946"/>
                    </a:lnTo>
                    <a:lnTo>
                      <a:pt x="2211" y="958"/>
                    </a:lnTo>
                    <a:lnTo>
                      <a:pt x="2213" y="970"/>
                    </a:lnTo>
                    <a:lnTo>
                      <a:pt x="2217" y="987"/>
                    </a:lnTo>
                    <a:lnTo>
                      <a:pt x="2211" y="987"/>
                    </a:lnTo>
                    <a:lnTo>
                      <a:pt x="2208" y="987"/>
                    </a:lnTo>
                    <a:lnTo>
                      <a:pt x="2203" y="989"/>
                    </a:lnTo>
                    <a:lnTo>
                      <a:pt x="2201" y="989"/>
                    </a:lnTo>
                    <a:lnTo>
                      <a:pt x="2198" y="991"/>
                    </a:lnTo>
                    <a:lnTo>
                      <a:pt x="2198" y="991"/>
                    </a:lnTo>
                    <a:lnTo>
                      <a:pt x="2194" y="981"/>
                    </a:lnTo>
                    <a:lnTo>
                      <a:pt x="2192" y="961"/>
                    </a:lnTo>
                    <a:lnTo>
                      <a:pt x="2192" y="939"/>
                    </a:lnTo>
                    <a:lnTo>
                      <a:pt x="2192" y="914"/>
                    </a:lnTo>
                    <a:lnTo>
                      <a:pt x="2192" y="891"/>
                    </a:lnTo>
                    <a:lnTo>
                      <a:pt x="2189" y="876"/>
                    </a:lnTo>
                    <a:lnTo>
                      <a:pt x="2189" y="837"/>
                    </a:lnTo>
                    <a:lnTo>
                      <a:pt x="2192" y="832"/>
                    </a:lnTo>
                    <a:lnTo>
                      <a:pt x="2194" y="829"/>
                    </a:lnTo>
                    <a:lnTo>
                      <a:pt x="2196" y="825"/>
                    </a:lnTo>
                    <a:lnTo>
                      <a:pt x="2198" y="822"/>
                    </a:lnTo>
                    <a:lnTo>
                      <a:pt x="2199" y="816"/>
                    </a:lnTo>
                    <a:lnTo>
                      <a:pt x="2201" y="809"/>
                    </a:lnTo>
                    <a:close/>
                    <a:moveTo>
                      <a:pt x="150" y="795"/>
                    </a:moveTo>
                    <a:lnTo>
                      <a:pt x="154" y="816"/>
                    </a:lnTo>
                    <a:lnTo>
                      <a:pt x="152" y="837"/>
                    </a:lnTo>
                    <a:lnTo>
                      <a:pt x="147" y="860"/>
                    </a:lnTo>
                    <a:lnTo>
                      <a:pt x="133" y="867"/>
                    </a:lnTo>
                    <a:lnTo>
                      <a:pt x="120" y="871"/>
                    </a:lnTo>
                    <a:lnTo>
                      <a:pt x="101" y="872"/>
                    </a:lnTo>
                    <a:lnTo>
                      <a:pt x="101" y="864"/>
                    </a:lnTo>
                    <a:lnTo>
                      <a:pt x="106" y="851"/>
                    </a:lnTo>
                    <a:lnTo>
                      <a:pt x="106" y="836"/>
                    </a:lnTo>
                    <a:lnTo>
                      <a:pt x="105" y="818"/>
                    </a:lnTo>
                    <a:lnTo>
                      <a:pt x="115" y="809"/>
                    </a:lnTo>
                    <a:lnTo>
                      <a:pt x="124" y="802"/>
                    </a:lnTo>
                    <a:lnTo>
                      <a:pt x="134" y="797"/>
                    </a:lnTo>
                    <a:lnTo>
                      <a:pt x="150" y="795"/>
                    </a:lnTo>
                    <a:close/>
                    <a:moveTo>
                      <a:pt x="400" y="768"/>
                    </a:moveTo>
                    <a:lnTo>
                      <a:pt x="403" y="771"/>
                    </a:lnTo>
                    <a:lnTo>
                      <a:pt x="405" y="773"/>
                    </a:lnTo>
                    <a:lnTo>
                      <a:pt x="407" y="775"/>
                    </a:lnTo>
                    <a:lnTo>
                      <a:pt x="407" y="778"/>
                    </a:lnTo>
                    <a:lnTo>
                      <a:pt x="407" y="782"/>
                    </a:lnTo>
                    <a:lnTo>
                      <a:pt x="408" y="787"/>
                    </a:lnTo>
                    <a:lnTo>
                      <a:pt x="407" y="790"/>
                    </a:lnTo>
                    <a:lnTo>
                      <a:pt x="405" y="792"/>
                    </a:lnTo>
                    <a:lnTo>
                      <a:pt x="405" y="794"/>
                    </a:lnTo>
                    <a:lnTo>
                      <a:pt x="405" y="795"/>
                    </a:lnTo>
                    <a:lnTo>
                      <a:pt x="405" y="797"/>
                    </a:lnTo>
                    <a:lnTo>
                      <a:pt x="403" y="799"/>
                    </a:lnTo>
                    <a:lnTo>
                      <a:pt x="401" y="801"/>
                    </a:lnTo>
                    <a:lnTo>
                      <a:pt x="400" y="801"/>
                    </a:lnTo>
                    <a:lnTo>
                      <a:pt x="398" y="801"/>
                    </a:lnTo>
                    <a:lnTo>
                      <a:pt x="396" y="802"/>
                    </a:lnTo>
                    <a:lnTo>
                      <a:pt x="393" y="802"/>
                    </a:lnTo>
                    <a:lnTo>
                      <a:pt x="387" y="790"/>
                    </a:lnTo>
                    <a:lnTo>
                      <a:pt x="384" y="785"/>
                    </a:lnTo>
                    <a:lnTo>
                      <a:pt x="384" y="783"/>
                    </a:lnTo>
                    <a:lnTo>
                      <a:pt x="386" y="782"/>
                    </a:lnTo>
                    <a:lnTo>
                      <a:pt x="393" y="778"/>
                    </a:lnTo>
                    <a:lnTo>
                      <a:pt x="400" y="768"/>
                    </a:lnTo>
                    <a:close/>
                    <a:moveTo>
                      <a:pt x="480" y="729"/>
                    </a:moveTo>
                    <a:lnTo>
                      <a:pt x="485" y="731"/>
                    </a:lnTo>
                    <a:lnTo>
                      <a:pt x="487" y="731"/>
                    </a:lnTo>
                    <a:lnTo>
                      <a:pt x="489" y="731"/>
                    </a:lnTo>
                    <a:lnTo>
                      <a:pt x="490" y="733"/>
                    </a:lnTo>
                    <a:lnTo>
                      <a:pt x="492" y="733"/>
                    </a:lnTo>
                    <a:lnTo>
                      <a:pt x="489" y="738"/>
                    </a:lnTo>
                    <a:lnTo>
                      <a:pt x="487" y="743"/>
                    </a:lnTo>
                    <a:lnTo>
                      <a:pt x="485" y="748"/>
                    </a:lnTo>
                    <a:lnTo>
                      <a:pt x="482" y="754"/>
                    </a:lnTo>
                    <a:lnTo>
                      <a:pt x="476" y="757"/>
                    </a:lnTo>
                    <a:lnTo>
                      <a:pt x="476" y="752"/>
                    </a:lnTo>
                    <a:lnTo>
                      <a:pt x="475" y="752"/>
                    </a:lnTo>
                    <a:lnTo>
                      <a:pt x="475" y="750"/>
                    </a:lnTo>
                    <a:lnTo>
                      <a:pt x="475" y="750"/>
                    </a:lnTo>
                    <a:lnTo>
                      <a:pt x="475" y="748"/>
                    </a:lnTo>
                    <a:lnTo>
                      <a:pt x="473" y="745"/>
                    </a:lnTo>
                    <a:lnTo>
                      <a:pt x="476" y="741"/>
                    </a:lnTo>
                    <a:lnTo>
                      <a:pt x="478" y="738"/>
                    </a:lnTo>
                    <a:lnTo>
                      <a:pt x="480" y="734"/>
                    </a:lnTo>
                    <a:lnTo>
                      <a:pt x="480" y="729"/>
                    </a:lnTo>
                    <a:close/>
                    <a:moveTo>
                      <a:pt x="543" y="703"/>
                    </a:moveTo>
                    <a:lnTo>
                      <a:pt x="557" y="710"/>
                    </a:lnTo>
                    <a:lnTo>
                      <a:pt x="557" y="715"/>
                    </a:lnTo>
                    <a:lnTo>
                      <a:pt x="553" y="715"/>
                    </a:lnTo>
                    <a:lnTo>
                      <a:pt x="552" y="717"/>
                    </a:lnTo>
                    <a:lnTo>
                      <a:pt x="548" y="719"/>
                    </a:lnTo>
                    <a:lnTo>
                      <a:pt x="546" y="722"/>
                    </a:lnTo>
                    <a:lnTo>
                      <a:pt x="543" y="720"/>
                    </a:lnTo>
                    <a:lnTo>
                      <a:pt x="541" y="720"/>
                    </a:lnTo>
                    <a:lnTo>
                      <a:pt x="541" y="720"/>
                    </a:lnTo>
                    <a:lnTo>
                      <a:pt x="539" y="719"/>
                    </a:lnTo>
                    <a:lnTo>
                      <a:pt x="538" y="719"/>
                    </a:lnTo>
                    <a:lnTo>
                      <a:pt x="538" y="715"/>
                    </a:lnTo>
                    <a:lnTo>
                      <a:pt x="538" y="712"/>
                    </a:lnTo>
                    <a:lnTo>
                      <a:pt x="538" y="710"/>
                    </a:lnTo>
                    <a:lnTo>
                      <a:pt x="538" y="710"/>
                    </a:lnTo>
                    <a:lnTo>
                      <a:pt x="539" y="706"/>
                    </a:lnTo>
                    <a:lnTo>
                      <a:pt x="543" y="703"/>
                    </a:lnTo>
                    <a:close/>
                    <a:moveTo>
                      <a:pt x="169" y="694"/>
                    </a:moveTo>
                    <a:lnTo>
                      <a:pt x="187" y="696"/>
                    </a:lnTo>
                    <a:lnTo>
                      <a:pt x="201" y="699"/>
                    </a:lnTo>
                    <a:lnTo>
                      <a:pt x="197" y="706"/>
                    </a:lnTo>
                    <a:lnTo>
                      <a:pt x="195" y="712"/>
                    </a:lnTo>
                    <a:lnTo>
                      <a:pt x="192" y="717"/>
                    </a:lnTo>
                    <a:lnTo>
                      <a:pt x="188" y="722"/>
                    </a:lnTo>
                    <a:lnTo>
                      <a:pt x="197" y="722"/>
                    </a:lnTo>
                    <a:lnTo>
                      <a:pt x="201" y="719"/>
                    </a:lnTo>
                    <a:lnTo>
                      <a:pt x="202" y="717"/>
                    </a:lnTo>
                    <a:lnTo>
                      <a:pt x="206" y="715"/>
                    </a:lnTo>
                    <a:lnTo>
                      <a:pt x="211" y="715"/>
                    </a:lnTo>
                    <a:lnTo>
                      <a:pt x="211" y="722"/>
                    </a:lnTo>
                    <a:lnTo>
                      <a:pt x="216" y="734"/>
                    </a:lnTo>
                    <a:lnTo>
                      <a:pt x="213" y="745"/>
                    </a:lnTo>
                    <a:lnTo>
                      <a:pt x="208" y="754"/>
                    </a:lnTo>
                    <a:lnTo>
                      <a:pt x="204" y="761"/>
                    </a:lnTo>
                    <a:lnTo>
                      <a:pt x="213" y="769"/>
                    </a:lnTo>
                    <a:lnTo>
                      <a:pt x="222" y="782"/>
                    </a:lnTo>
                    <a:lnTo>
                      <a:pt x="234" y="795"/>
                    </a:lnTo>
                    <a:lnTo>
                      <a:pt x="244" y="811"/>
                    </a:lnTo>
                    <a:lnTo>
                      <a:pt x="253" y="829"/>
                    </a:lnTo>
                    <a:lnTo>
                      <a:pt x="260" y="844"/>
                    </a:lnTo>
                    <a:lnTo>
                      <a:pt x="262" y="857"/>
                    </a:lnTo>
                    <a:lnTo>
                      <a:pt x="258" y="869"/>
                    </a:lnTo>
                    <a:lnTo>
                      <a:pt x="250" y="876"/>
                    </a:lnTo>
                    <a:lnTo>
                      <a:pt x="239" y="883"/>
                    </a:lnTo>
                    <a:lnTo>
                      <a:pt x="222" y="890"/>
                    </a:lnTo>
                    <a:lnTo>
                      <a:pt x="201" y="895"/>
                    </a:lnTo>
                    <a:lnTo>
                      <a:pt x="182" y="900"/>
                    </a:lnTo>
                    <a:lnTo>
                      <a:pt x="166" y="902"/>
                    </a:lnTo>
                    <a:lnTo>
                      <a:pt x="166" y="898"/>
                    </a:lnTo>
                    <a:lnTo>
                      <a:pt x="176" y="883"/>
                    </a:lnTo>
                    <a:lnTo>
                      <a:pt x="185" y="867"/>
                    </a:lnTo>
                    <a:lnTo>
                      <a:pt x="180" y="867"/>
                    </a:lnTo>
                    <a:lnTo>
                      <a:pt x="176" y="867"/>
                    </a:lnTo>
                    <a:lnTo>
                      <a:pt x="173" y="865"/>
                    </a:lnTo>
                    <a:lnTo>
                      <a:pt x="173" y="864"/>
                    </a:lnTo>
                    <a:lnTo>
                      <a:pt x="171" y="862"/>
                    </a:lnTo>
                    <a:lnTo>
                      <a:pt x="171" y="858"/>
                    </a:lnTo>
                    <a:lnTo>
                      <a:pt x="169" y="853"/>
                    </a:lnTo>
                    <a:lnTo>
                      <a:pt x="182" y="850"/>
                    </a:lnTo>
                    <a:lnTo>
                      <a:pt x="178" y="846"/>
                    </a:lnTo>
                    <a:lnTo>
                      <a:pt x="178" y="844"/>
                    </a:lnTo>
                    <a:lnTo>
                      <a:pt x="176" y="843"/>
                    </a:lnTo>
                    <a:lnTo>
                      <a:pt x="176" y="843"/>
                    </a:lnTo>
                    <a:lnTo>
                      <a:pt x="176" y="841"/>
                    </a:lnTo>
                    <a:lnTo>
                      <a:pt x="178" y="837"/>
                    </a:lnTo>
                    <a:lnTo>
                      <a:pt x="180" y="830"/>
                    </a:lnTo>
                    <a:lnTo>
                      <a:pt x="185" y="825"/>
                    </a:lnTo>
                    <a:lnTo>
                      <a:pt x="188" y="822"/>
                    </a:lnTo>
                    <a:lnTo>
                      <a:pt x="195" y="818"/>
                    </a:lnTo>
                    <a:lnTo>
                      <a:pt x="201" y="815"/>
                    </a:lnTo>
                    <a:lnTo>
                      <a:pt x="199" y="811"/>
                    </a:lnTo>
                    <a:lnTo>
                      <a:pt x="199" y="809"/>
                    </a:lnTo>
                    <a:lnTo>
                      <a:pt x="199" y="809"/>
                    </a:lnTo>
                    <a:lnTo>
                      <a:pt x="197" y="808"/>
                    </a:lnTo>
                    <a:lnTo>
                      <a:pt x="197" y="806"/>
                    </a:lnTo>
                    <a:lnTo>
                      <a:pt x="195" y="802"/>
                    </a:lnTo>
                    <a:lnTo>
                      <a:pt x="194" y="802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4" y="801"/>
                    </a:lnTo>
                    <a:lnTo>
                      <a:pt x="192" y="801"/>
                    </a:lnTo>
                    <a:lnTo>
                      <a:pt x="188" y="799"/>
                    </a:lnTo>
                    <a:lnTo>
                      <a:pt x="185" y="797"/>
                    </a:lnTo>
                    <a:lnTo>
                      <a:pt x="183" y="797"/>
                    </a:lnTo>
                    <a:lnTo>
                      <a:pt x="180" y="797"/>
                    </a:lnTo>
                    <a:lnTo>
                      <a:pt x="176" y="795"/>
                    </a:lnTo>
                    <a:lnTo>
                      <a:pt x="173" y="795"/>
                    </a:lnTo>
                    <a:lnTo>
                      <a:pt x="173" y="794"/>
                    </a:lnTo>
                    <a:lnTo>
                      <a:pt x="171" y="792"/>
                    </a:lnTo>
                    <a:lnTo>
                      <a:pt x="171" y="790"/>
                    </a:lnTo>
                    <a:lnTo>
                      <a:pt x="171" y="787"/>
                    </a:lnTo>
                    <a:lnTo>
                      <a:pt x="169" y="783"/>
                    </a:lnTo>
                    <a:lnTo>
                      <a:pt x="171" y="782"/>
                    </a:lnTo>
                    <a:lnTo>
                      <a:pt x="171" y="780"/>
                    </a:lnTo>
                    <a:lnTo>
                      <a:pt x="173" y="778"/>
                    </a:lnTo>
                    <a:lnTo>
                      <a:pt x="173" y="776"/>
                    </a:lnTo>
                    <a:lnTo>
                      <a:pt x="173" y="773"/>
                    </a:lnTo>
                    <a:lnTo>
                      <a:pt x="169" y="773"/>
                    </a:lnTo>
                    <a:lnTo>
                      <a:pt x="168" y="776"/>
                    </a:lnTo>
                    <a:lnTo>
                      <a:pt x="168" y="778"/>
                    </a:lnTo>
                    <a:lnTo>
                      <a:pt x="168" y="780"/>
                    </a:lnTo>
                    <a:lnTo>
                      <a:pt x="166" y="780"/>
                    </a:lnTo>
                    <a:lnTo>
                      <a:pt x="164" y="782"/>
                    </a:lnTo>
                    <a:lnTo>
                      <a:pt x="162" y="783"/>
                    </a:lnTo>
                    <a:lnTo>
                      <a:pt x="159" y="766"/>
                    </a:lnTo>
                    <a:lnTo>
                      <a:pt x="155" y="750"/>
                    </a:lnTo>
                    <a:lnTo>
                      <a:pt x="154" y="738"/>
                    </a:lnTo>
                    <a:lnTo>
                      <a:pt x="157" y="729"/>
                    </a:lnTo>
                    <a:lnTo>
                      <a:pt x="162" y="720"/>
                    </a:lnTo>
                    <a:lnTo>
                      <a:pt x="168" y="710"/>
                    </a:lnTo>
                    <a:lnTo>
                      <a:pt x="169" y="694"/>
                    </a:lnTo>
                    <a:close/>
                    <a:moveTo>
                      <a:pt x="860" y="370"/>
                    </a:moveTo>
                    <a:lnTo>
                      <a:pt x="876" y="370"/>
                    </a:lnTo>
                    <a:lnTo>
                      <a:pt x="876" y="377"/>
                    </a:lnTo>
                    <a:lnTo>
                      <a:pt x="873" y="377"/>
                    </a:lnTo>
                    <a:lnTo>
                      <a:pt x="869" y="380"/>
                    </a:lnTo>
                    <a:lnTo>
                      <a:pt x="867" y="380"/>
                    </a:lnTo>
                    <a:lnTo>
                      <a:pt x="864" y="380"/>
                    </a:lnTo>
                    <a:lnTo>
                      <a:pt x="864" y="378"/>
                    </a:lnTo>
                    <a:lnTo>
                      <a:pt x="862" y="375"/>
                    </a:lnTo>
                    <a:lnTo>
                      <a:pt x="862" y="373"/>
                    </a:lnTo>
                    <a:lnTo>
                      <a:pt x="860" y="371"/>
                    </a:lnTo>
                    <a:lnTo>
                      <a:pt x="860" y="370"/>
                    </a:lnTo>
                    <a:close/>
                    <a:moveTo>
                      <a:pt x="2719" y="300"/>
                    </a:moveTo>
                    <a:lnTo>
                      <a:pt x="2723" y="305"/>
                    </a:lnTo>
                    <a:lnTo>
                      <a:pt x="2726" y="309"/>
                    </a:lnTo>
                    <a:lnTo>
                      <a:pt x="2730" y="309"/>
                    </a:lnTo>
                    <a:lnTo>
                      <a:pt x="2732" y="310"/>
                    </a:lnTo>
                    <a:lnTo>
                      <a:pt x="2733" y="310"/>
                    </a:lnTo>
                    <a:lnTo>
                      <a:pt x="2737" y="310"/>
                    </a:lnTo>
                    <a:lnTo>
                      <a:pt x="2739" y="310"/>
                    </a:lnTo>
                    <a:lnTo>
                      <a:pt x="2740" y="310"/>
                    </a:lnTo>
                    <a:lnTo>
                      <a:pt x="2744" y="312"/>
                    </a:lnTo>
                    <a:lnTo>
                      <a:pt x="2746" y="315"/>
                    </a:lnTo>
                    <a:lnTo>
                      <a:pt x="2739" y="321"/>
                    </a:lnTo>
                    <a:lnTo>
                      <a:pt x="2732" y="326"/>
                    </a:lnTo>
                    <a:lnTo>
                      <a:pt x="2697" y="329"/>
                    </a:lnTo>
                    <a:lnTo>
                      <a:pt x="2697" y="315"/>
                    </a:lnTo>
                    <a:lnTo>
                      <a:pt x="2702" y="310"/>
                    </a:lnTo>
                    <a:lnTo>
                      <a:pt x="2707" y="307"/>
                    </a:lnTo>
                    <a:lnTo>
                      <a:pt x="2712" y="303"/>
                    </a:lnTo>
                    <a:lnTo>
                      <a:pt x="2719" y="300"/>
                    </a:lnTo>
                    <a:close/>
                    <a:moveTo>
                      <a:pt x="2163" y="200"/>
                    </a:moveTo>
                    <a:lnTo>
                      <a:pt x="2182" y="200"/>
                    </a:lnTo>
                    <a:lnTo>
                      <a:pt x="2198" y="204"/>
                    </a:lnTo>
                    <a:lnTo>
                      <a:pt x="2213" y="207"/>
                    </a:lnTo>
                    <a:lnTo>
                      <a:pt x="2217" y="223"/>
                    </a:lnTo>
                    <a:lnTo>
                      <a:pt x="2166" y="223"/>
                    </a:lnTo>
                    <a:lnTo>
                      <a:pt x="2164" y="218"/>
                    </a:lnTo>
                    <a:lnTo>
                      <a:pt x="2164" y="213"/>
                    </a:lnTo>
                    <a:lnTo>
                      <a:pt x="2163" y="207"/>
                    </a:lnTo>
                    <a:lnTo>
                      <a:pt x="2163" y="200"/>
                    </a:lnTo>
                    <a:close/>
                    <a:moveTo>
                      <a:pt x="1199" y="200"/>
                    </a:moveTo>
                    <a:lnTo>
                      <a:pt x="1210" y="204"/>
                    </a:lnTo>
                    <a:lnTo>
                      <a:pt x="1210" y="211"/>
                    </a:lnTo>
                    <a:lnTo>
                      <a:pt x="1206" y="211"/>
                    </a:lnTo>
                    <a:lnTo>
                      <a:pt x="1204" y="213"/>
                    </a:lnTo>
                    <a:lnTo>
                      <a:pt x="1203" y="214"/>
                    </a:lnTo>
                    <a:lnTo>
                      <a:pt x="1201" y="214"/>
                    </a:lnTo>
                    <a:lnTo>
                      <a:pt x="1199" y="214"/>
                    </a:lnTo>
                    <a:lnTo>
                      <a:pt x="1196" y="214"/>
                    </a:lnTo>
                    <a:lnTo>
                      <a:pt x="1196" y="209"/>
                    </a:lnTo>
                    <a:lnTo>
                      <a:pt x="1196" y="206"/>
                    </a:lnTo>
                    <a:lnTo>
                      <a:pt x="1197" y="204"/>
                    </a:lnTo>
                    <a:lnTo>
                      <a:pt x="1199" y="200"/>
                    </a:lnTo>
                    <a:close/>
                    <a:moveTo>
                      <a:pt x="2163" y="172"/>
                    </a:moveTo>
                    <a:lnTo>
                      <a:pt x="2175" y="178"/>
                    </a:lnTo>
                    <a:lnTo>
                      <a:pt x="2175" y="185"/>
                    </a:lnTo>
                    <a:lnTo>
                      <a:pt x="2159" y="185"/>
                    </a:lnTo>
                    <a:lnTo>
                      <a:pt x="2163" y="172"/>
                    </a:lnTo>
                    <a:close/>
                    <a:moveTo>
                      <a:pt x="2246" y="115"/>
                    </a:moveTo>
                    <a:lnTo>
                      <a:pt x="2262" y="117"/>
                    </a:lnTo>
                    <a:lnTo>
                      <a:pt x="2278" y="120"/>
                    </a:lnTo>
                    <a:lnTo>
                      <a:pt x="2292" y="125"/>
                    </a:lnTo>
                    <a:lnTo>
                      <a:pt x="2302" y="134"/>
                    </a:lnTo>
                    <a:lnTo>
                      <a:pt x="2309" y="146"/>
                    </a:lnTo>
                    <a:lnTo>
                      <a:pt x="2313" y="162"/>
                    </a:lnTo>
                    <a:lnTo>
                      <a:pt x="2290" y="158"/>
                    </a:lnTo>
                    <a:lnTo>
                      <a:pt x="2269" y="151"/>
                    </a:lnTo>
                    <a:lnTo>
                      <a:pt x="2253" y="141"/>
                    </a:lnTo>
                    <a:lnTo>
                      <a:pt x="2243" y="127"/>
                    </a:lnTo>
                    <a:lnTo>
                      <a:pt x="2245" y="125"/>
                    </a:lnTo>
                    <a:lnTo>
                      <a:pt x="2245" y="123"/>
                    </a:lnTo>
                    <a:lnTo>
                      <a:pt x="2246" y="122"/>
                    </a:lnTo>
                    <a:lnTo>
                      <a:pt x="2246" y="118"/>
                    </a:lnTo>
                    <a:lnTo>
                      <a:pt x="2246" y="115"/>
                    </a:lnTo>
                    <a:close/>
                    <a:moveTo>
                      <a:pt x="2173" y="80"/>
                    </a:moveTo>
                    <a:lnTo>
                      <a:pt x="2182" y="80"/>
                    </a:lnTo>
                    <a:lnTo>
                      <a:pt x="2185" y="89"/>
                    </a:lnTo>
                    <a:lnTo>
                      <a:pt x="2185" y="99"/>
                    </a:lnTo>
                    <a:lnTo>
                      <a:pt x="2185" y="111"/>
                    </a:lnTo>
                    <a:lnTo>
                      <a:pt x="2201" y="106"/>
                    </a:lnTo>
                    <a:lnTo>
                      <a:pt x="2213" y="99"/>
                    </a:lnTo>
                    <a:lnTo>
                      <a:pt x="2227" y="92"/>
                    </a:lnTo>
                    <a:lnTo>
                      <a:pt x="2227" y="146"/>
                    </a:lnTo>
                    <a:lnTo>
                      <a:pt x="2227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5" y="148"/>
                    </a:lnTo>
                    <a:lnTo>
                      <a:pt x="2224" y="150"/>
                    </a:lnTo>
                    <a:lnTo>
                      <a:pt x="2211" y="150"/>
                    </a:lnTo>
                    <a:lnTo>
                      <a:pt x="2194" y="151"/>
                    </a:lnTo>
                    <a:lnTo>
                      <a:pt x="2177" y="153"/>
                    </a:lnTo>
                    <a:lnTo>
                      <a:pt x="2163" y="155"/>
                    </a:lnTo>
                    <a:lnTo>
                      <a:pt x="2152" y="157"/>
                    </a:lnTo>
                    <a:lnTo>
                      <a:pt x="2147" y="158"/>
                    </a:lnTo>
                    <a:lnTo>
                      <a:pt x="2135" y="148"/>
                    </a:lnTo>
                    <a:lnTo>
                      <a:pt x="2126" y="134"/>
                    </a:lnTo>
                    <a:lnTo>
                      <a:pt x="2121" y="115"/>
                    </a:lnTo>
                    <a:lnTo>
                      <a:pt x="2122" y="110"/>
                    </a:lnTo>
                    <a:lnTo>
                      <a:pt x="2124" y="106"/>
                    </a:lnTo>
                    <a:lnTo>
                      <a:pt x="2126" y="103"/>
                    </a:lnTo>
                    <a:lnTo>
                      <a:pt x="2128" y="99"/>
                    </a:lnTo>
                    <a:lnTo>
                      <a:pt x="2129" y="96"/>
                    </a:lnTo>
                    <a:lnTo>
                      <a:pt x="2136" y="92"/>
                    </a:lnTo>
                    <a:lnTo>
                      <a:pt x="2145" y="87"/>
                    </a:lnTo>
                    <a:lnTo>
                      <a:pt x="2159" y="82"/>
                    </a:lnTo>
                    <a:lnTo>
                      <a:pt x="2173" y="80"/>
                    </a:lnTo>
                    <a:close/>
                    <a:moveTo>
                      <a:pt x="1173" y="41"/>
                    </a:moveTo>
                    <a:lnTo>
                      <a:pt x="1190" y="43"/>
                    </a:lnTo>
                    <a:lnTo>
                      <a:pt x="1194" y="47"/>
                    </a:lnTo>
                    <a:lnTo>
                      <a:pt x="1196" y="50"/>
                    </a:lnTo>
                    <a:lnTo>
                      <a:pt x="1199" y="54"/>
                    </a:lnTo>
                    <a:lnTo>
                      <a:pt x="1197" y="57"/>
                    </a:lnTo>
                    <a:lnTo>
                      <a:pt x="1197" y="59"/>
                    </a:lnTo>
                    <a:lnTo>
                      <a:pt x="1197" y="59"/>
                    </a:lnTo>
                    <a:lnTo>
                      <a:pt x="1196" y="61"/>
                    </a:lnTo>
                    <a:lnTo>
                      <a:pt x="1196" y="61"/>
                    </a:lnTo>
                    <a:lnTo>
                      <a:pt x="1185" y="75"/>
                    </a:lnTo>
                    <a:lnTo>
                      <a:pt x="1171" y="85"/>
                    </a:lnTo>
                    <a:lnTo>
                      <a:pt x="1155" y="94"/>
                    </a:lnTo>
                    <a:lnTo>
                      <a:pt x="1136" y="101"/>
                    </a:lnTo>
                    <a:lnTo>
                      <a:pt x="1119" y="108"/>
                    </a:lnTo>
                    <a:lnTo>
                      <a:pt x="1103" y="115"/>
                    </a:lnTo>
                    <a:lnTo>
                      <a:pt x="1086" y="129"/>
                    </a:lnTo>
                    <a:lnTo>
                      <a:pt x="1066" y="150"/>
                    </a:lnTo>
                    <a:lnTo>
                      <a:pt x="1046" y="174"/>
                    </a:lnTo>
                    <a:lnTo>
                      <a:pt x="1026" y="202"/>
                    </a:lnTo>
                    <a:lnTo>
                      <a:pt x="1011" y="230"/>
                    </a:lnTo>
                    <a:lnTo>
                      <a:pt x="1000" y="258"/>
                    </a:lnTo>
                    <a:lnTo>
                      <a:pt x="995" y="284"/>
                    </a:lnTo>
                    <a:lnTo>
                      <a:pt x="997" y="293"/>
                    </a:lnTo>
                    <a:lnTo>
                      <a:pt x="1004" y="303"/>
                    </a:lnTo>
                    <a:lnTo>
                      <a:pt x="1012" y="314"/>
                    </a:lnTo>
                    <a:lnTo>
                      <a:pt x="1023" y="322"/>
                    </a:lnTo>
                    <a:lnTo>
                      <a:pt x="1023" y="326"/>
                    </a:lnTo>
                    <a:lnTo>
                      <a:pt x="1018" y="326"/>
                    </a:lnTo>
                    <a:lnTo>
                      <a:pt x="1014" y="335"/>
                    </a:lnTo>
                    <a:lnTo>
                      <a:pt x="1000" y="329"/>
                    </a:lnTo>
                    <a:lnTo>
                      <a:pt x="984" y="326"/>
                    </a:lnTo>
                    <a:lnTo>
                      <a:pt x="979" y="312"/>
                    </a:lnTo>
                    <a:lnTo>
                      <a:pt x="970" y="300"/>
                    </a:lnTo>
                    <a:lnTo>
                      <a:pt x="962" y="291"/>
                    </a:lnTo>
                    <a:lnTo>
                      <a:pt x="953" y="282"/>
                    </a:lnTo>
                    <a:lnTo>
                      <a:pt x="946" y="268"/>
                    </a:lnTo>
                    <a:lnTo>
                      <a:pt x="956" y="261"/>
                    </a:lnTo>
                    <a:lnTo>
                      <a:pt x="962" y="258"/>
                    </a:lnTo>
                    <a:lnTo>
                      <a:pt x="962" y="253"/>
                    </a:lnTo>
                    <a:lnTo>
                      <a:pt x="960" y="249"/>
                    </a:lnTo>
                    <a:lnTo>
                      <a:pt x="958" y="242"/>
                    </a:lnTo>
                    <a:lnTo>
                      <a:pt x="960" y="235"/>
                    </a:lnTo>
                    <a:lnTo>
                      <a:pt x="965" y="226"/>
                    </a:lnTo>
                    <a:lnTo>
                      <a:pt x="972" y="221"/>
                    </a:lnTo>
                    <a:lnTo>
                      <a:pt x="979" y="214"/>
                    </a:lnTo>
                    <a:lnTo>
                      <a:pt x="984" y="204"/>
                    </a:lnTo>
                    <a:lnTo>
                      <a:pt x="981" y="202"/>
                    </a:lnTo>
                    <a:lnTo>
                      <a:pt x="977" y="200"/>
                    </a:lnTo>
                    <a:lnTo>
                      <a:pt x="977" y="199"/>
                    </a:lnTo>
                    <a:lnTo>
                      <a:pt x="976" y="199"/>
                    </a:lnTo>
                    <a:lnTo>
                      <a:pt x="976" y="197"/>
                    </a:lnTo>
                    <a:lnTo>
                      <a:pt x="976" y="195"/>
                    </a:lnTo>
                    <a:lnTo>
                      <a:pt x="984" y="186"/>
                    </a:lnTo>
                    <a:lnTo>
                      <a:pt x="993" y="178"/>
                    </a:lnTo>
                    <a:lnTo>
                      <a:pt x="998" y="165"/>
                    </a:lnTo>
                    <a:lnTo>
                      <a:pt x="1000" y="162"/>
                    </a:lnTo>
                    <a:lnTo>
                      <a:pt x="998" y="157"/>
                    </a:lnTo>
                    <a:lnTo>
                      <a:pt x="998" y="153"/>
                    </a:lnTo>
                    <a:lnTo>
                      <a:pt x="997" y="151"/>
                    </a:lnTo>
                    <a:lnTo>
                      <a:pt x="997" y="146"/>
                    </a:lnTo>
                    <a:lnTo>
                      <a:pt x="997" y="143"/>
                    </a:lnTo>
                    <a:lnTo>
                      <a:pt x="998" y="137"/>
                    </a:lnTo>
                    <a:lnTo>
                      <a:pt x="1012" y="122"/>
                    </a:lnTo>
                    <a:lnTo>
                      <a:pt x="1030" y="106"/>
                    </a:lnTo>
                    <a:lnTo>
                      <a:pt x="1052" y="90"/>
                    </a:lnTo>
                    <a:lnTo>
                      <a:pt x="1075" y="78"/>
                    </a:lnTo>
                    <a:lnTo>
                      <a:pt x="1094" y="69"/>
                    </a:lnTo>
                    <a:lnTo>
                      <a:pt x="1126" y="69"/>
                    </a:lnTo>
                    <a:lnTo>
                      <a:pt x="1136" y="64"/>
                    </a:lnTo>
                    <a:lnTo>
                      <a:pt x="1143" y="59"/>
                    </a:lnTo>
                    <a:lnTo>
                      <a:pt x="1148" y="52"/>
                    </a:lnTo>
                    <a:lnTo>
                      <a:pt x="1154" y="48"/>
                    </a:lnTo>
                    <a:lnTo>
                      <a:pt x="1161" y="45"/>
                    </a:lnTo>
                    <a:lnTo>
                      <a:pt x="1173" y="41"/>
                    </a:lnTo>
                    <a:close/>
                    <a:moveTo>
                      <a:pt x="1667" y="0"/>
                    </a:moveTo>
                    <a:lnTo>
                      <a:pt x="1686" y="0"/>
                    </a:lnTo>
                    <a:lnTo>
                      <a:pt x="1690" y="5"/>
                    </a:lnTo>
                    <a:lnTo>
                      <a:pt x="1691" y="7"/>
                    </a:lnTo>
                    <a:lnTo>
                      <a:pt x="1693" y="10"/>
                    </a:lnTo>
                    <a:lnTo>
                      <a:pt x="1697" y="14"/>
                    </a:lnTo>
                    <a:lnTo>
                      <a:pt x="1698" y="19"/>
                    </a:lnTo>
                    <a:lnTo>
                      <a:pt x="1693" y="21"/>
                    </a:lnTo>
                    <a:lnTo>
                      <a:pt x="1691" y="22"/>
                    </a:lnTo>
                    <a:lnTo>
                      <a:pt x="1688" y="24"/>
                    </a:lnTo>
                    <a:lnTo>
                      <a:pt x="1686" y="27"/>
                    </a:lnTo>
                    <a:lnTo>
                      <a:pt x="1684" y="29"/>
                    </a:lnTo>
                    <a:lnTo>
                      <a:pt x="1683" y="34"/>
                    </a:lnTo>
                    <a:lnTo>
                      <a:pt x="1697" y="38"/>
                    </a:lnTo>
                    <a:lnTo>
                      <a:pt x="1704" y="41"/>
                    </a:lnTo>
                    <a:lnTo>
                      <a:pt x="1711" y="48"/>
                    </a:lnTo>
                    <a:lnTo>
                      <a:pt x="1718" y="57"/>
                    </a:lnTo>
                    <a:lnTo>
                      <a:pt x="1730" y="52"/>
                    </a:lnTo>
                    <a:lnTo>
                      <a:pt x="1742" y="50"/>
                    </a:lnTo>
                    <a:lnTo>
                      <a:pt x="1756" y="48"/>
                    </a:lnTo>
                    <a:lnTo>
                      <a:pt x="1772" y="43"/>
                    </a:lnTo>
                    <a:lnTo>
                      <a:pt x="1773" y="41"/>
                    </a:lnTo>
                    <a:lnTo>
                      <a:pt x="1773" y="41"/>
                    </a:lnTo>
                    <a:lnTo>
                      <a:pt x="1775" y="43"/>
                    </a:lnTo>
                    <a:lnTo>
                      <a:pt x="1775" y="45"/>
                    </a:lnTo>
                    <a:lnTo>
                      <a:pt x="1775" y="47"/>
                    </a:lnTo>
                    <a:lnTo>
                      <a:pt x="1789" y="54"/>
                    </a:lnTo>
                    <a:lnTo>
                      <a:pt x="1800" y="62"/>
                    </a:lnTo>
                    <a:lnTo>
                      <a:pt x="1808" y="73"/>
                    </a:lnTo>
                    <a:lnTo>
                      <a:pt x="1817" y="85"/>
                    </a:lnTo>
                    <a:lnTo>
                      <a:pt x="1817" y="108"/>
                    </a:lnTo>
                    <a:lnTo>
                      <a:pt x="1805" y="117"/>
                    </a:lnTo>
                    <a:lnTo>
                      <a:pt x="1800" y="125"/>
                    </a:lnTo>
                    <a:lnTo>
                      <a:pt x="1796" y="134"/>
                    </a:lnTo>
                    <a:lnTo>
                      <a:pt x="1791" y="143"/>
                    </a:lnTo>
                    <a:lnTo>
                      <a:pt x="1777" y="151"/>
                    </a:lnTo>
                    <a:lnTo>
                      <a:pt x="1761" y="160"/>
                    </a:lnTo>
                    <a:lnTo>
                      <a:pt x="1745" y="171"/>
                    </a:lnTo>
                    <a:lnTo>
                      <a:pt x="1733" y="185"/>
                    </a:lnTo>
                    <a:lnTo>
                      <a:pt x="1737" y="185"/>
                    </a:lnTo>
                    <a:lnTo>
                      <a:pt x="1749" y="178"/>
                    </a:lnTo>
                    <a:lnTo>
                      <a:pt x="1763" y="176"/>
                    </a:lnTo>
                    <a:lnTo>
                      <a:pt x="1779" y="178"/>
                    </a:lnTo>
                    <a:lnTo>
                      <a:pt x="1779" y="181"/>
                    </a:lnTo>
                    <a:lnTo>
                      <a:pt x="1777" y="185"/>
                    </a:lnTo>
                    <a:lnTo>
                      <a:pt x="1777" y="186"/>
                    </a:lnTo>
                    <a:lnTo>
                      <a:pt x="1777" y="188"/>
                    </a:lnTo>
                    <a:lnTo>
                      <a:pt x="1777" y="188"/>
                    </a:lnTo>
                    <a:lnTo>
                      <a:pt x="1777" y="190"/>
                    </a:lnTo>
                    <a:lnTo>
                      <a:pt x="1779" y="190"/>
                    </a:lnTo>
                    <a:lnTo>
                      <a:pt x="1782" y="192"/>
                    </a:lnTo>
                    <a:lnTo>
                      <a:pt x="1787" y="186"/>
                    </a:lnTo>
                    <a:lnTo>
                      <a:pt x="1794" y="181"/>
                    </a:lnTo>
                    <a:lnTo>
                      <a:pt x="1801" y="176"/>
                    </a:lnTo>
                    <a:lnTo>
                      <a:pt x="1810" y="172"/>
                    </a:lnTo>
                    <a:lnTo>
                      <a:pt x="1810" y="178"/>
                    </a:lnTo>
                    <a:lnTo>
                      <a:pt x="1807" y="183"/>
                    </a:lnTo>
                    <a:lnTo>
                      <a:pt x="1805" y="188"/>
                    </a:lnTo>
                    <a:lnTo>
                      <a:pt x="1803" y="195"/>
                    </a:lnTo>
                    <a:lnTo>
                      <a:pt x="1801" y="204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3" y="206"/>
                    </a:lnTo>
                    <a:lnTo>
                      <a:pt x="1805" y="206"/>
                    </a:lnTo>
                    <a:lnTo>
                      <a:pt x="1805" y="207"/>
                    </a:lnTo>
                    <a:lnTo>
                      <a:pt x="1814" y="207"/>
                    </a:lnTo>
                    <a:lnTo>
                      <a:pt x="1814" y="195"/>
                    </a:lnTo>
                    <a:lnTo>
                      <a:pt x="1831" y="193"/>
                    </a:lnTo>
                    <a:lnTo>
                      <a:pt x="1847" y="193"/>
                    </a:lnTo>
                    <a:lnTo>
                      <a:pt x="1859" y="195"/>
                    </a:lnTo>
                    <a:lnTo>
                      <a:pt x="1871" y="204"/>
                    </a:lnTo>
                    <a:lnTo>
                      <a:pt x="1871" y="206"/>
                    </a:lnTo>
                    <a:lnTo>
                      <a:pt x="1871" y="211"/>
                    </a:lnTo>
                    <a:lnTo>
                      <a:pt x="1873" y="216"/>
                    </a:lnTo>
                    <a:lnTo>
                      <a:pt x="1873" y="221"/>
                    </a:lnTo>
                    <a:lnTo>
                      <a:pt x="1875" y="226"/>
                    </a:lnTo>
                    <a:lnTo>
                      <a:pt x="1925" y="230"/>
                    </a:lnTo>
                    <a:lnTo>
                      <a:pt x="1929" y="219"/>
                    </a:lnTo>
                    <a:lnTo>
                      <a:pt x="1929" y="216"/>
                    </a:lnTo>
                    <a:lnTo>
                      <a:pt x="1929" y="214"/>
                    </a:lnTo>
                    <a:lnTo>
                      <a:pt x="1929" y="211"/>
                    </a:lnTo>
                    <a:lnTo>
                      <a:pt x="1929" y="206"/>
                    </a:lnTo>
                    <a:lnTo>
                      <a:pt x="1929" y="200"/>
                    </a:lnTo>
                    <a:lnTo>
                      <a:pt x="1932" y="199"/>
                    </a:lnTo>
                    <a:lnTo>
                      <a:pt x="1932" y="199"/>
                    </a:lnTo>
                    <a:lnTo>
                      <a:pt x="1934" y="199"/>
                    </a:lnTo>
                    <a:lnTo>
                      <a:pt x="1934" y="197"/>
                    </a:lnTo>
                    <a:lnTo>
                      <a:pt x="1936" y="195"/>
                    </a:lnTo>
                    <a:lnTo>
                      <a:pt x="1946" y="200"/>
                    </a:lnTo>
                    <a:lnTo>
                      <a:pt x="1957" y="206"/>
                    </a:lnTo>
                    <a:lnTo>
                      <a:pt x="1967" y="211"/>
                    </a:lnTo>
                    <a:lnTo>
                      <a:pt x="1978" y="202"/>
                    </a:lnTo>
                    <a:lnTo>
                      <a:pt x="1990" y="197"/>
                    </a:lnTo>
                    <a:lnTo>
                      <a:pt x="2009" y="195"/>
                    </a:lnTo>
                    <a:lnTo>
                      <a:pt x="2009" y="200"/>
                    </a:lnTo>
                    <a:lnTo>
                      <a:pt x="2012" y="200"/>
                    </a:lnTo>
                    <a:lnTo>
                      <a:pt x="2021" y="235"/>
                    </a:lnTo>
                    <a:lnTo>
                      <a:pt x="2009" y="247"/>
                    </a:lnTo>
                    <a:lnTo>
                      <a:pt x="2002" y="265"/>
                    </a:lnTo>
                    <a:lnTo>
                      <a:pt x="2004" y="268"/>
                    </a:lnTo>
                    <a:lnTo>
                      <a:pt x="2006" y="272"/>
                    </a:lnTo>
                    <a:lnTo>
                      <a:pt x="2006" y="275"/>
                    </a:lnTo>
                    <a:lnTo>
                      <a:pt x="2007" y="279"/>
                    </a:lnTo>
                    <a:lnTo>
                      <a:pt x="2009" y="284"/>
                    </a:lnTo>
                    <a:lnTo>
                      <a:pt x="2018" y="293"/>
                    </a:lnTo>
                    <a:lnTo>
                      <a:pt x="2030" y="300"/>
                    </a:lnTo>
                    <a:lnTo>
                      <a:pt x="2040" y="307"/>
                    </a:lnTo>
                    <a:lnTo>
                      <a:pt x="2040" y="307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2" y="305"/>
                    </a:lnTo>
                    <a:lnTo>
                      <a:pt x="2044" y="303"/>
                    </a:lnTo>
                    <a:lnTo>
                      <a:pt x="2049" y="295"/>
                    </a:lnTo>
                    <a:lnTo>
                      <a:pt x="2053" y="284"/>
                    </a:lnTo>
                    <a:lnTo>
                      <a:pt x="2056" y="274"/>
                    </a:lnTo>
                    <a:lnTo>
                      <a:pt x="2063" y="265"/>
                    </a:lnTo>
                    <a:lnTo>
                      <a:pt x="2063" y="274"/>
                    </a:lnTo>
                    <a:lnTo>
                      <a:pt x="2065" y="281"/>
                    </a:lnTo>
                    <a:lnTo>
                      <a:pt x="2068" y="286"/>
                    </a:lnTo>
                    <a:lnTo>
                      <a:pt x="2074" y="289"/>
                    </a:lnTo>
                    <a:lnTo>
                      <a:pt x="2081" y="291"/>
                    </a:lnTo>
                    <a:lnTo>
                      <a:pt x="2089" y="293"/>
                    </a:lnTo>
                    <a:lnTo>
                      <a:pt x="2102" y="272"/>
                    </a:lnTo>
                    <a:lnTo>
                      <a:pt x="2107" y="277"/>
                    </a:lnTo>
                    <a:lnTo>
                      <a:pt x="2112" y="281"/>
                    </a:lnTo>
                    <a:lnTo>
                      <a:pt x="2115" y="286"/>
                    </a:lnTo>
                    <a:lnTo>
                      <a:pt x="2121" y="289"/>
                    </a:lnTo>
                    <a:lnTo>
                      <a:pt x="2128" y="293"/>
                    </a:lnTo>
                    <a:lnTo>
                      <a:pt x="2131" y="289"/>
                    </a:lnTo>
                    <a:lnTo>
                      <a:pt x="2135" y="286"/>
                    </a:lnTo>
                    <a:lnTo>
                      <a:pt x="2138" y="286"/>
                    </a:lnTo>
                    <a:lnTo>
                      <a:pt x="2140" y="286"/>
                    </a:lnTo>
                    <a:lnTo>
                      <a:pt x="2145" y="286"/>
                    </a:lnTo>
                    <a:lnTo>
                      <a:pt x="2149" y="288"/>
                    </a:lnTo>
                    <a:lnTo>
                      <a:pt x="2156" y="288"/>
                    </a:lnTo>
                    <a:lnTo>
                      <a:pt x="2154" y="270"/>
                    </a:lnTo>
                    <a:lnTo>
                      <a:pt x="2150" y="258"/>
                    </a:lnTo>
                    <a:lnTo>
                      <a:pt x="2147" y="242"/>
                    </a:lnTo>
                    <a:lnTo>
                      <a:pt x="2159" y="239"/>
                    </a:lnTo>
                    <a:lnTo>
                      <a:pt x="2170" y="235"/>
                    </a:lnTo>
                    <a:lnTo>
                      <a:pt x="2187" y="235"/>
                    </a:lnTo>
                    <a:lnTo>
                      <a:pt x="2206" y="237"/>
                    </a:lnTo>
                    <a:lnTo>
                      <a:pt x="2225" y="242"/>
                    </a:lnTo>
                    <a:lnTo>
                      <a:pt x="2243" y="247"/>
                    </a:lnTo>
                    <a:lnTo>
                      <a:pt x="2259" y="253"/>
                    </a:lnTo>
                    <a:lnTo>
                      <a:pt x="2266" y="258"/>
                    </a:lnTo>
                    <a:lnTo>
                      <a:pt x="2269" y="261"/>
                    </a:lnTo>
                    <a:lnTo>
                      <a:pt x="2271" y="267"/>
                    </a:lnTo>
                    <a:lnTo>
                      <a:pt x="2271" y="270"/>
                    </a:lnTo>
                    <a:lnTo>
                      <a:pt x="2273" y="272"/>
                    </a:lnTo>
                    <a:lnTo>
                      <a:pt x="2273" y="275"/>
                    </a:lnTo>
                    <a:lnTo>
                      <a:pt x="2276" y="277"/>
                    </a:lnTo>
                    <a:lnTo>
                      <a:pt x="2280" y="279"/>
                    </a:lnTo>
                    <a:lnTo>
                      <a:pt x="2285" y="281"/>
                    </a:lnTo>
                    <a:lnTo>
                      <a:pt x="2295" y="277"/>
                    </a:lnTo>
                    <a:lnTo>
                      <a:pt x="2307" y="277"/>
                    </a:lnTo>
                    <a:lnTo>
                      <a:pt x="2320" y="277"/>
                    </a:lnTo>
                    <a:lnTo>
                      <a:pt x="2325" y="288"/>
                    </a:lnTo>
                    <a:lnTo>
                      <a:pt x="2332" y="298"/>
                    </a:lnTo>
                    <a:lnTo>
                      <a:pt x="2342" y="307"/>
                    </a:lnTo>
                    <a:lnTo>
                      <a:pt x="2355" y="312"/>
                    </a:lnTo>
                    <a:lnTo>
                      <a:pt x="2367" y="307"/>
                    </a:lnTo>
                    <a:lnTo>
                      <a:pt x="2384" y="307"/>
                    </a:lnTo>
                    <a:lnTo>
                      <a:pt x="2400" y="309"/>
                    </a:lnTo>
                    <a:lnTo>
                      <a:pt x="2416" y="312"/>
                    </a:lnTo>
                    <a:lnTo>
                      <a:pt x="2428" y="315"/>
                    </a:lnTo>
                    <a:lnTo>
                      <a:pt x="2433" y="331"/>
                    </a:lnTo>
                    <a:lnTo>
                      <a:pt x="2435" y="345"/>
                    </a:lnTo>
                    <a:lnTo>
                      <a:pt x="2438" y="357"/>
                    </a:lnTo>
                    <a:lnTo>
                      <a:pt x="2442" y="359"/>
                    </a:lnTo>
                    <a:lnTo>
                      <a:pt x="2444" y="363"/>
                    </a:lnTo>
                    <a:lnTo>
                      <a:pt x="2447" y="364"/>
                    </a:lnTo>
                    <a:lnTo>
                      <a:pt x="2480" y="361"/>
                    </a:lnTo>
                    <a:lnTo>
                      <a:pt x="2513" y="361"/>
                    </a:lnTo>
                    <a:lnTo>
                      <a:pt x="2547" y="361"/>
                    </a:lnTo>
                    <a:lnTo>
                      <a:pt x="2550" y="368"/>
                    </a:lnTo>
                    <a:lnTo>
                      <a:pt x="2555" y="373"/>
                    </a:lnTo>
                    <a:lnTo>
                      <a:pt x="2561" y="380"/>
                    </a:lnTo>
                    <a:lnTo>
                      <a:pt x="2566" y="384"/>
                    </a:lnTo>
                    <a:lnTo>
                      <a:pt x="2573" y="389"/>
                    </a:lnTo>
                    <a:lnTo>
                      <a:pt x="2573" y="384"/>
                    </a:lnTo>
                    <a:lnTo>
                      <a:pt x="2575" y="382"/>
                    </a:lnTo>
                    <a:lnTo>
                      <a:pt x="2576" y="378"/>
                    </a:lnTo>
                    <a:lnTo>
                      <a:pt x="2576" y="375"/>
                    </a:lnTo>
                    <a:lnTo>
                      <a:pt x="2578" y="370"/>
                    </a:lnTo>
                    <a:lnTo>
                      <a:pt x="2575" y="364"/>
                    </a:lnTo>
                    <a:lnTo>
                      <a:pt x="2573" y="361"/>
                    </a:lnTo>
                    <a:lnTo>
                      <a:pt x="2571" y="359"/>
                    </a:lnTo>
                    <a:lnTo>
                      <a:pt x="2571" y="356"/>
                    </a:lnTo>
                    <a:lnTo>
                      <a:pt x="2573" y="352"/>
                    </a:lnTo>
                    <a:lnTo>
                      <a:pt x="2573" y="347"/>
                    </a:lnTo>
                    <a:lnTo>
                      <a:pt x="2573" y="342"/>
                    </a:lnTo>
                    <a:lnTo>
                      <a:pt x="2590" y="345"/>
                    </a:lnTo>
                    <a:lnTo>
                      <a:pt x="2602" y="352"/>
                    </a:lnTo>
                    <a:lnTo>
                      <a:pt x="2616" y="357"/>
                    </a:lnTo>
                    <a:lnTo>
                      <a:pt x="2622" y="357"/>
                    </a:lnTo>
                    <a:lnTo>
                      <a:pt x="2627" y="357"/>
                    </a:lnTo>
                    <a:lnTo>
                      <a:pt x="2632" y="356"/>
                    </a:lnTo>
                    <a:lnTo>
                      <a:pt x="2636" y="352"/>
                    </a:lnTo>
                    <a:lnTo>
                      <a:pt x="2639" y="350"/>
                    </a:lnTo>
                    <a:lnTo>
                      <a:pt x="2643" y="349"/>
                    </a:lnTo>
                    <a:lnTo>
                      <a:pt x="2700" y="373"/>
                    </a:lnTo>
                    <a:lnTo>
                      <a:pt x="2732" y="406"/>
                    </a:lnTo>
                    <a:lnTo>
                      <a:pt x="2737" y="410"/>
                    </a:lnTo>
                    <a:lnTo>
                      <a:pt x="2742" y="410"/>
                    </a:lnTo>
                    <a:lnTo>
                      <a:pt x="2747" y="411"/>
                    </a:lnTo>
                    <a:lnTo>
                      <a:pt x="2753" y="411"/>
                    </a:lnTo>
                    <a:lnTo>
                      <a:pt x="2758" y="415"/>
                    </a:lnTo>
                    <a:lnTo>
                      <a:pt x="2768" y="424"/>
                    </a:lnTo>
                    <a:lnTo>
                      <a:pt x="2775" y="434"/>
                    </a:lnTo>
                    <a:lnTo>
                      <a:pt x="2782" y="443"/>
                    </a:lnTo>
                    <a:lnTo>
                      <a:pt x="2791" y="450"/>
                    </a:lnTo>
                    <a:lnTo>
                      <a:pt x="2808" y="453"/>
                    </a:lnTo>
                    <a:lnTo>
                      <a:pt x="2810" y="452"/>
                    </a:lnTo>
                    <a:lnTo>
                      <a:pt x="2812" y="452"/>
                    </a:lnTo>
                    <a:lnTo>
                      <a:pt x="2814" y="450"/>
                    </a:lnTo>
                    <a:lnTo>
                      <a:pt x="2815" y="450"/>
                    </a:lnTo>
                    <a:lnTo>
                      <a:pt x="2819" y="450"/>
                    </a:lnTo>
                    <a:lnTo>
                      <a:pt x="2829" y="462"/>
                    </a:lnTo>
                    <a:lnTo>
                      <a:pt x="2840" y="474"/>
                    </a:lnTo>
                    <a:lnTo>
                      <a:pt x="2849" y="487"/>
                    </a:lnTo>
                    <a:lnTo>
                      <a:pt x="2854" y="504"/>
                    </a:lnTo>
                    <a:lnTo>
                      <a:pt x="2819" y="504"/>
                    </a:lnTo>
                    <a:lnTo>
                      <a:pt x="2817" y="507"/>
                    </a:lnTo>
                    <a:lnTo>
                      <a:pt x="2814" y="511"/>
                    </a:lnTo>
                    <a:lnTo>
                      <a:pt x="2812" y="513"/>
                    </a:lnTo>
                    <a:lnTo>
                      <a:pt x="2810" y="518"/>
                    </a:lnTo>
                    <a:lnTo>
                      <a:pt x="2808" y="523"/>
                    </a:lnTo>
                    <a:lnTo>
                      <a:pt x="2812" y="525"/>
                    </a:lnTo>
                    <a:lnTo>
                      <a:pt x="2814" y="527"/>
                    </a:lnTo>
                    <a:lnTo>
                      <a:pt x="2815" y="528"/>
                    </a:lnTo>
                    <a:lnTo>
                      <a:pt x="2817" y="532"/>
                    </a:lnTo>
                    <a:lnTo>
                      <a:pt x="2817" y="534"/>
                    </a:lnTo>
                    <a:lnTo>
                      <a:pt x="2815" y="537"/>
                    </a:lnTo>
                    <a:lnTo>
                      <a:pt x="2812" y="542"/>
                    </a:lnTo>
                    <a:lnTo>
                      <a:pt x="2810" y="544"/>
                    </a:lnTo>
                    <a:lnTo>
                      <a:pt x="2807" y="546"/>
                    </a:lnTo>
                    <a:lnTo>
                      <a:pt x="2803" y="546"/>
                    </a:lnTo>
                    <a:lnTo>
                      <a:pt x="2800" y="546"/>
                    </a:lnTo>
                    <a:lnTo>
                      <a:pt x="2793" y="546"/>
                    </a:lnTo>
                    <a:lnTo>
                      <a:pt x="2786" y="535"/>
                    </a:lnTo>
                    <a:lnTo>
                      <a:pt x="2775" y="530"/>
                    </a:lnTo>
                    <a:lnTo>
                      <a:pt x="2761" y="527"/>
                    </a:lnTo>
                    <a:lnTo>
                      <a:pt x="2761" y="514"/>
                    </a:lnTo>
                    <a:lnTo>
                      <a:pt x="2758" y="513"/>
                    </a:lnTo>
                    <a:lnTo>
                      <a:pt x="2754" y="511"/>
                    </a:lnTo>
                    <a:lnTo>
                      <a:pt x="2753" y="509"/>
                    </a:lnTo>
                    <a:lnTo>
                      <a:pt x="2749" y="507"/>
                    </a:lnTo>
                    <a:lnTo>
                      <a:pt x="2742" y="507"/>
                    </a:lnTo>
                    <a:lnTo>
                      <a:pt x="2740" y="507"/>
                    </a:lnTo>
                    <a:lnTo>
                      <a:pt x="2739" y="509"/>
                    </a:lnTo>
                    <a:lnTo>
                      <a:pt x="2737" y="509"/>
                    </a:lnTo>
                    <a:lnTo>
                      <a:pt x="2735" y="509"/>
                    </a:lnTo>
                    <a:lnTo>
                      <a:pt x="2732" y="511"/>
                    </a:lnTo>
                    <a:lnTo>
                      <a:pt x="2728" y="504"/>
                    </a:lnTo>
                    <a:lnTo>
                      <a:pt x="2723" y="497"/>
                    </a:lnTo>
                    <a:lnTo>
                      <a:pt x="2719" y="492"/>
                    </a:lnTo>
                    <a:lnTo>
                      <a:pt x="2719" y="504"/>
                    </a:lnTo>
                    <a:lnTo>
                      <a:pt x="2716" y="518"/>
                    </a:lnTo>
                    <a:lnTo>
                      <a:pt x="2712" y="530"/>
                    </a:lnTo>
                    <a:lnTo>
                      <a:pt x="2704" y="537"/>
                    </a:lnTo>
                    <a:lnTo>
                      <a:pt x="2700" y="539"/>
                    </a:lnTo>
                    <a:lnTo>
                      <a:pt x="2697" y="539"/>
                    </a:lnTo>
                    <a:lnTo>
                      <a:pt x="2695" y="539"/>
                    </a:lnTo>
                    <a:lnTo>
                      <a:pt x="2693" y="539"/>
                    </a:lnTo>
                    <a:lnTo>
                      <a:pt x="2691" y="537"/>
                    </a:lnTo>
                    <a:lnTo>
                      <a:pt x="2690" y="537"/>
                    </a:lnTo>
                    <a:lnTo>
                      <a:pt x="2688" y="537"/>
                    </a:lnTo>
                    <a:lnTo>
                      <a:pt x="2686" y="539"/>
                    </a:lnTo>
                    <a:lnTo>
                      <a:pt x="2684" y="541"/>
                    </a:lnTo>
                    <a:lnTo>
                      <a:pt x="2681" y="546"/>
                    </a:lnTo>
                    <a:lnTo>
                      <a:pt x="2691" y="558"/>
                    </a:lnTo>
                    <a:lnTo>
                      <a:pt x="2702" y="579"/>
                    </a:lnTo>
                    <a:lnTo>
                      <a:pt x="2707" y="603"/>
                    </a:lnTo>
                    <a:lnTo>
                      <a:pt x="2704" y="603"/>
                    </a:lnTo>
                    <a:lnTo>
                      <a:pt x="2702" y="605"/>
                    </a:lnTo>
                    <a:lnTo>
                      <a:pt x="2698" y="605"/>
                    </a:lnTo>
                    <a:lnTo>
                      <a:pt x="2693" y="607"/>
                    </a:lnTo>
                    <a:lnTo>
                      <a:pt x="2686" y="602"/>
                    </a:lnTo>
                    <a:lnTo>
                      <a:pt x="2681" y="598"/>
                    </a:lnTo>
                    <a:lnTo>
                      <a:pt x="2674" y="597"/>
                    </a:lnTo>
                    <a:lnTo>
                      <a:pt x="2665" y="595"/>
                    </a:lnTo>
                    <a:lnTo>
                      <a:pt x="2660" y="609"/>
                    </a:lnTo>
                    <a:lnTo>
                      <a:pt x="2650" y="616"/>
                    </a:lnTo>
                    <a:lnTo>
                      <a:pt x="2637" y="621"/>
                    </a:lnTo>
                    <a:lnTo>
                      <a:pt x="2623" y="626"/>
                    </a:lnTo>
                    <a:lnTo>
                      <a:pt x="2622" y="640"/>
                    </a:lnTo>
                    <a:lnTo>
                      <a:pt x="2618" y="651"/>
                    </a:lnTo>
                    <a:lnTo>
                      <a:pt x="2611" y="661"/>
                    </a:lnTo>
                    <a:lnTo>
                      <a:pt x="2597" y="663"/>
                    </a:lnTo>
                    <a:lnTo>
                      <a:pt x="2587" y="666"/>
                    </a:lnTo>
                    <a:lnTo>
                      <a:pt x="2580" y="670"/>
                    </a:lnTo>
                    <a:lnTo>
                      <a:pt x="2573" y="672"/>
                    </a:lnTo>
                    <a:lnTo>
                      <a:pt x="2568" y="668"/>
                    </a:lnTo>
                    <a:lnTo>
                      <a:pt x="2562" y="663"/>
                    </a:lnTo>
                    <a:lnTo>
                      <a:pt x="2559" y="658"/>
                    </a:lnTo>
                    <a:lnTo>
                      <a:pt x="2552" y="659"/>
                    </a:lnTo>
                    <a:lnTo>
                      <a:pt x="2543" y="661"/>
                    </a:lnTo>
                    <a:lnTo>
                      <a:pt x="2536" y="665"/>
                    </a:lnTo>
                    <a:lnTo>
                      <a:pt x="2531" y="668"/>
                    </a:lnTo>
                    <a:lnTo>
                      <a:pt x="2531" y="675"/>
                    </a:lnTo>
                    <a:lnTo>
                      <a:pt x="2526" y="677"/>
                    </a:lnTo>
                    <a:lnTo>
                      <a:pt x="2517" y="677"/>
                    </a:lnTo>
                    <a:lnTo>
                      <a:pt x="2505" y="677"/>
                    </a:lnTo>
                    <a:lnTo>
                      <a:pt x="2494" y="679"/>
                    </a:lnTo>
                    <a:lnTo>
                      <a:pt x="2489" y="680"/>
                    </a:lnTo>
                    <a:lnTo>
                      <a:pt x="2480" y="701"/>
                    </a:lnTo>
                    <a:lnTo>
                      <a:pt x="2479" y="724"/>
                    </a:lnTo>
                    <a:lnTo>
                      <a:pt x="2479" y="750"/>
                    </a:lnTo>
                    <a:lnTo>
                      <a:pt x="2482" y="773"/>
                    </a:lnTo>
                    <a:lnTo>
                      <a:pt x="2477" y="773"/>
                    </a:lnTo>
                    <a:lnTo>
                      <a:pt x="2475" y="773"/>
                    </a:lnTo>
                    <a:lnTo>
                      <a:pt x="2473" y="773"/>
                    </a:lnTo>
                    <a:lnTo>
                      <a:pt x="2472" y="775"/>
                    </a:lnTo>
                    <a:lnTo>
                      <a:pt x="2470" y="776"/>
                    </a:lnTo>
                    <a:lnTo>
                      <a:pt x="2468" y="782"/>
                    </a:lnTo>
                    <a:lnTo>
                      <a:pt x="2466" y="787"/>
                    </a:lnTo>
                    <a:lnTo>
                      <a:pt x="2466" y="794"/>
                    </a:lnTo>
                    <a:lnTo>
                      <a:pt x="2466" y="802"/>
                    </a:lnTo>
                    <a:lnTo>
                      <a:pt x="2454" y="802"/>
                    </a:lnTo>
                    <a:lnTo>
                      <a:pt x="2447" y="813"/>
                    </a:lnTo>
                    <a:lnTo>
                      <a:pt x="2442" y="820"/>
                    </a:lnTo>
                    <a:lnTo>
                      <a:pt x="2440" y="827"/>
                    </a:lnTo>
                    <a:lnTo>
                      <a:pt x="2438" y="841"/>
                    </a:lnTo>
                    <a:lnTo>
                      <a:pt x="2435" y="841"/>
                    </a:lnTo>
                    <a:lnTo>
                      <a:pt x="2431" y="841"/>
                    </a:lnTo>
                    <a:lnTo>
                      <a:pt x="2430" y="841"/>
                    </a:lnTo>
                    <a:lnTo>
                      <a:pt x="2430" y="841"/>
                    </a:lnTo>
                    <a:lnTo>
                      <a:pt x="2428" y="841"/>
                    </a:lnTo>
                    <a:lnTo>
                      <a:pt x="2424" y="841"/>
                    </a:lnTo>
                    <a:lnTo>
                      <a:pt x="2417" y="855"/>
                    </a:lnTo>
                    <a:lnTo>
                      <a:pt x="2412" y="872"/>
                    </a:lnTo>
                    <a:lnTo>
                      <a:pt x="2400" y="872"/>
                    </a:lnTo>
                    <a:lnTo>
                      <a:pt x="2396" y="891"/>
                    </a:lnTo>
                    <a:lnTo>
                      <a:pt x="2390" y="891"/>
                    </a:lnTo>
                    <a:lnTo>
                      <a:pt x="2390" y="886"/>
                    </a:lnTo>
                    <a:lnTo>
                      <a:pt x="2376" y="867"/>
                    </a:lnTo>
                    <a:lnTo>
                      <a:pt x="2367" y="844"/>
                    </a:lnTo>
                    <a:lnTo>
                      <a:pt x="2365" y="818"/>
                    </a:lnTo>
                    <a:lnTo>
                      <a:pt x="2367" y="787"/>
                    </a:lnTo>
                    <a:lnTo>
                      <a:pt x="2372" y="783"/>
                    </a:lnTo>
                    <a:lnTo>
                      <a:pt x="2376" y="780"/>
                    </a:lnTo>
                    <a:lnTo>
                      <a:pt x="2381" y="776"/>
                    </a:lnTo>
                    <a:lnTo>
                      <a:pt x="2383" y="771"/>
                    </a:lnTo>
                    <a:lnTo>
                      <a:pt x="2386" y="764"/>
                    </a:lnTo>
                    <a:lnTo>
                      <a:pt x="2381" y="755"/>
                    </a:lnTo>
                    <a:lnTo>
                      <a:pt x="2379" y="743"/>
                    </a:lnTo>
                    <a:lnTo>
                      <a:pt x="2386" y="729"/>
                    </a:lnTo>
                    <a:lnTo>
                      <a:pt x="2393" y="724"/>
                    </a:lnTo>
                    <a:lnTo>
                      <a:pt x="2402" y="720"/>
                    </a:lnTo>
                    <a:lnTo>
                      <a:pt x="2412" y="717"/>
                    </a:lnTo>
                    <a:lnTo>
                      <a:pt x="2419" y="710"/>
                    </a:lnTo>
                    <a:lnTo>
                      <a:pt x="2433" y="689"/>
                    </a:lnTo>
                    <a:lnTo>
                      <a:pt x="2447" y="668"/>
                    </a:lnTo>
                    <a:lnTo>
                      <a:pt x="2458" y="659"/>
                    </a:lnTo>
                    <a:lnTo>
                      <a:pt x="2470" y="651"/>
                    </a:lnTo>
                    <a:lnTo>
                      <a:pt x="2482" y="642"/>
                    </a:lnTo>
                    <a:lnTo>
                      <a:pt x="2487" y="630"/>
                    </a:lnTo>
                    <a:lnTo>
                      <a:pt x="2491" y="616"/>
                    </a:lnTo>
                    <a:lnTo>
                      <a:pt x="2496" y="603"/>
                    </a:lnTo>
                    <a:lnTo>
                      <a:pt x="2496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2"/>
                    </a:lnTo>
                    <a:lnTo>
                      <a:pt x="2494" y="600"/>
                    </a:lnTo>
                    <a:lnTo>
                      <a:pt x="2492" y="598"/>
                    </a:lnTo>
                    <a:lnTo>
                      <a:pt x="2489" y="600"/>
                    </a:lnTo>
                    <a:lnTo>
                      <a:pt x="2489" y="600"/>
                    </a:lnTo>
                    <a:lnTo>
                      <a:pt x="2487" y="602"/>
                    </a:lnTo>
                    <a:lnTo>
                      <a:pt x="2487" y="602"/>
                    </a:lnTo>
                    <a:lnTo>
                      <a:pt x="2486" y="603"/>
                    </a:lnTo>
                    <a:lnTo>
                      <a:pt x="2477" y="616"/>
                    </a:lnTo>
                    <a:lnTo>
                      <a:pt x="2468" y="630"/>
                    </a:lnTo>
                    <a:lnTo>
                      <a:pt x="2459" y="642"/>
                    </a:lnTo>
                    <a:lnTo>
                      <a:pt x="2447" y="651"/>
                    </a:lnTo>
                    <a:lnTo>
                      <a:pt x="2431" y="658"/>
                    </a:lnTo>
                    <a:lnTo>
                      <a:pt x="2430" y="652"/>
                    </a:lnTo>
                    <a:lnTo>
                      <a:pt x="2430" y="651"/>
                    </a:lnTo>
                    <a:lnTo>
                      <a:pt x="2428" y="647"/>
                    </a:lnTo>
                    <a:lnTo>
                      <a:pt x="2428" y="642"/>
                    </a:lnTo>
                    <a:lnTo>
                      <a:pt x="2430" y="640"/>
                    </a:lnTo>
                    <a:lnTo>
                      <a:pt x="2430" y="638"/>
                    </a:lnTo>
                    <a:lnTo>
                      <a:pt x="2430" y="637"/>
                    </a:lnTo>
                    <a:lnTo>
                      <a:pt x="2431" y="633"/>
                    </a:lnTo>
                    <a:lnTo>
                      <a:pt x="2431" y="630"/>
                    </a:lnTo>
                    <a:lnTo>
                      <a:pt x="2426" y="626"/>
                    </a:lnTo>
                    <a:lnTo>
                      <a:pt x="2421" y="624"/>
                    </a:lnTo>
                    <a:lnTo>
                      <a:pt x="2417" y="623"/>
                    </a:lnTo>
                    <a:lnTo>
                      <a:pt x="2412" y="621"/>
                    </a:lnTo>
                    <a:lnTo>
                      <a:pt x="2409" y="623"/>
                    </a:lnTo>
                    <a:lnTo>
                      <a:pt x="2400" y="628"/>
                    </a:lnTo>
                    <a:lnTo>
                      <a:pt x="2388" y="638"/>
                    </a:lnTo>
                    <a:lnTo>
                      <a:pt x="2377" y="651"/>
                    </a:lnTo>
                    <a:lnTo>
                      <a:pt x="2367" y="663"/>
                    </a:lnTo>
                    <a:lnTo>
                      <a:pt x="2362" y="672"/>
                    </a:lnTo>
                    <a:lnTo>
                      <a:pt x="2362" y="675"/>
                    </a:lnTo>
                    <a:lnTo>
                      <a:pt x="2362" y="679"/>
                    </a:lnTo>
                    <a:lnTo>
                      <a:pt x="2363" y="682"/>
                    </a:lnTo>
                    <a:lnTo>
                      <a:pt x="2365" y="687"/>
                    </a:lnTo>
                    <a:lnTo>
                      <a:pt x="2367" y="691"/>
                    </a:lnTo>
                    <a:lnTo>
                      <a:pt x="2367" y="694"/>
                    </a:lnTo>
                    <a:lnTo>
                      <a:pt x="2356" y="699"/>
                    </a:lnTo>
                    <a:lnTo>
                      <a:pt x="2344" y="701"/>
                    </a:lnTo>
                    <a:lnTo>
                      <a:pt x="2328" y="703"/>
                    </a:lnTo>
                    <a:lnTo>
                      <a:pt x="2313" y="703"/>
                    </a:lnTo>
                    <a:lnTo>
                      <a:pt x="2313" y="684"/>
                    </a:lnTo>
                    <a:lnTo>
                      <a:pt x="2297" y="687"/>
                    </a:lnTo>
                    <a:lnTo>
                      <a:pt x="2283" y="693"/>
                    </a:lnTo>
                    <a:lnTo>
                      <a:pt x="2271" y="691"/>
                    </a:lnTo>
                    <a:lnTo>
                      <a:pt x="2262" y="680"/>
                    </a:lnTo>
                    <a:lnTo>
                      <a:pt x="2227" y="675"/>
                    </a:lnTo>
                    <a:lnTo>
                      <a:pt x="2215" y="687"/>
                    </a:lnTo>
                    <a:lnTo>
                      <a:pt x="2201" y="696"/>
                    </a:lnTo>
                    <a:lnTo>
                      <a:pt x="2189" y="706"/>
                    </a:lnTo>
                    <a:lnTo>
                      <a:pt x="2182" y="719"/>
                    </a:lnTo>
                    <a:lnTo>
                      <a:pt x="2175" y="731"/>
                    </a:lnTo>
                    <a:lnTo>
                      <a:pt x="2168" y="743"/>
                    </a:lnTo>
                    <a:lnTo>
                      <a:pt x="2159" y="752"/>
                    </a:lnTo>
                    <a:lnTo>
                      <a:pt x="2131" y="761"/>
                    </a:lnTo>
                    <a:lnTo>
                      <a:pt x="2124" y="768"/>
                    </a:lnTo>
                    <a:lnTo>
                      <a:pt x="2119" y="776"/>
                    </a:lnTo>
                    <a:lnTo>
                      <a:pt x="2114" y="783"/>
                    </a:lnTo>
                    <a:lnTo>
                      <a:pt x="2102" y="792"/>
                    </a:lnTo>
                    <a:lnTo>
                      <a:pt x="2102" y="802"/>
                    </a:lnTo>
                    <a:lnTo>
                      <a:pt x="2117" y="802"/>
                    </a:lnTo>
                    <a:lnTo>
                      <a:pt x="2119" y="808"/>
                    </a:lnTo>
                    <a:lnTo>
                      <a:pt x="2121" y="811"/>
                    </a:lnTo>
                    <a:lnTo>
                      <a:pt x="2122" y="815"/>
                    </a:lnTo>
                    <a:lnTo>
                      <a:pt x="2126" y="818"/>
                    </a:lnTo>
                    <a:lnTo>
                      <a:pt x="2129" y="820"/>
                    </a:lnTo>
                    <a:lnTo>
                      <a:pt x="2136" y="822"/>
                    </a:lnTo>
                    <a:lnTo>
                      <a:pt x="2140" y="818"/>
                    </a:lnTo>
                    <a:lnTo>
                      <a:pt x="2143" y="816"/>
                    </a:lnTo>
                    <a:lnTo>
                      <a:pt x="2149" y="815"/>
                    </a:lnTo>
                    <a:lnTo>
                      <a:pt x="2154" y="815"/>
                    </a:lnTo>
                    <a:lnTo>
                      <a:pt x="2163" y="815"/>
                    </a:lnTo>
                    <a:lnTo>
                      <a:pt x="2170" y="823"/>
                    </a:lnTo>
                    <a:lnTo>
                      <a:pt x="2175" y="830"/>
                    </a:lnTo>
                    <a:lnTo>
                      <a:pt x="2178" y="839"/>
                    </a:lnTo>
                    <a:lnTo>
                      <a:pt x="2182" y="853"/>
                    </a:lnTo>
                    <a:lnTo>
                      <a:pt x="2184" y="862"/>
                    </a:lnTo>
                    <a:lnTo>
                      <a:pt x="2182" y="867"/>
                    </a:lnTo>
                    <a:lnTo>
                      <a:pt x="2177" y="872"/>
                    </a:lnTo>
                    <a:lnTo>
                      <a:pt x="2175" y="881"/>
                    </a:lnTo>
                    <a:lnTo>
                      <a:pt x="2175" y="891"/>
                    </a:lnTo>
                    <a:lnTo>
                      <a:pt x="2178" y="900"/>
                    </a:lnTo>
                    <a:lnTo>
                      <a:pt x="2182" y="909"/>
                    </a:lnTo>
                    <a:lnTo>
                      <a:pt x="2185" y="921"/>
                    </a:lnTo>
                    <a:lnTo>
                      <a:pt x="2175" y="932"/>
                    </a:lnTo>
                    <a:lnTo>
                      <a:pt x="2168" y="944"/>
                    </a:lnTo>
                    <a:lnTo>
                      <a:pt x="2163" y="956"/>
                    </a:lnTo>
                    <a:lnTo>
                      <a:pt x="2156" y="972"/>
                    </a:lnTo>
                    <a:lnTo>
                      <a:pt x="2152" y="975"/>
                    </a:lnTo>
                    <a:lnTo>
                      <a:pt x="2143" y="986"/>
                    </a:lnTo>
                    <a:lnTo>
                      <a:pt x="2133" y="998"/>
                    </a:lnTo>
                    <a:lnTo>
                      <a:pt x="2122" y="1012"/>
                    </a:lnTo>
                    <a:lnTo>
                      <a:pt x="2110" y="1024"/>
                    </a:lnTo>
                    <a:lnTo>
                      <a:pt x="2100" y="1036"/>
                    </a:lnTo>
                    <a:lnTo>
                      <a:pt x="2093" y="1045"/>
                    </a:lnTo>
                    <a:lnTo>
                      <a:pt x="2089" y="1049"/>
                    </a:lnTo>
                    <a:lnTo>
                      <a:pt x="2077" y="1052"/>
                    </a:lnTo>
                    <a:lnTo>
                      <a:pt x="2065" y="1050"/>
                    </a:lnTo>
                    <a:lnTo>
                      <a:pt x="2054" y="1050"/>
                    </a:lnTo>
                    <a:lnTo>
                      <a:pt x="2044" y="1052"/>
                    </a:lnTo>
                    <a:lnTo>
                      <a:pt x="2035" y="1061"/>
                    </a:lnTo>
                    <a:lnTo>
                      <a:pt x="2028" y="1071"/>
                    </a:lnTo>
                    <a:lnTo>
                      <a:pt x="2023" y="1082"/>
                    </a:lnTo>
                    <a:lnTo>
                      <a:pt x="2016" y="1092"/>
                    </a:lnTo>
                    <a:lnTo>
                      <a:pt x="2006" y="1099"/>
                    </a:lnTo>
                    <a:lnTo>
                      <a:pt x="2004" y="1099"/>
                    </a:lnTo>
                    <a:lnTo>
                      <a:pt x="2002" y="1101"/>
                    </a:lnTo>
                    <a:lnTo>
                      <a:pt x="2000" y="1101"/>
                    </a:lnTo>
                    <a:lnTo>
                      <a:pt x="1997" y="1101"/>
                    </a:lnTo>
                    <a:lnTo>
                      <a:pt x="1993" y="1103"/>
                    </a:lnTo>
                    <a:lnTo>
                      <a:pt x="1997" y="1113"/>
                    </a:lnTo>
                    <a:lnTo>
                      <a:pt x="2004" y="1124"/>
                    </a:lnTo>
                    <a:lnTo>
                      <a:pt x="2009" y="1136"/>
                    </a:lnTo>
                    <a:lnTo>
                      <a:pt x="2016" y="1148"/>
                    </a:lnTo>
                    <a:lnTo>
                      <a:pt x="2019" y="1159"/>
                    </a:lnTo>
                    <a:lnTo>
                      <a:pt x="2021" y="1171"/>
                    </a:lnTo>
                    <a:lnTo>
                      <a:pt x="2018" y="1179"/>
                    </a:lnTo>
                    <a:lnTo>
                      <a:pt x="2011" y="1186"/>
                    </a:lnTo>
                    <a:lnTo>
                      <a:pt x="1997" y="1192"/>
                    </a:lnTo>
                    <a:lnTo>
                      <a:pt x="1974" y="1195"/>
                    </a:lnTo>
                    <a:lnTo>
                      <a:pt x="1974" y="1186"/>
                    </a:lnTo>
                    <a:lnTo>
                      <a:pt x="1972" y="1178"/>
                    </a:lnTo>
                    <a:lnTo>
                      <a:pt x="1972" y="1166"/>
                    </a:lnTo>
                    <a:lnTo>
                      <a:pt x="1974" y="1152"/>
                    </a:lnTo>
                    <a:lnTo>
                      <a:pt x="1974" y="1141"/>
                    </a:lnTo>
                    <a:lnTo>
                      <a:pt x="1969" y="1141"/>
                    </a:lnTo>
                    <a:lnTo>
                      <a:pt x="1965" y="1141"/>
                    </a:lnTo>
                    <a:lnTo>
                      <a:pt x="1962" y="1141"/>
                    </a:lnTo>
                    <a:lnTo>
                      <a:pt x="1960" y="1141"/>
                    </a:lnTo>
                    <a:lnTo>
                      <a:pt x="1958" y="1139"/>
                    </a:lnTo>
                    <a:lnTo>
                      <a:pt x="1955" y="1138"/>
                    </a:lnTo>
                    <a:lnTo>
                      <a:pt x="1951" y="1132"/>
                    </a:lnTo>
                    <a:lnTo>
                      <a:pt x="1955" y="1127"/>
                    </a:lnTo>
                    <a:lnTo>
                      <a:pt x="1958" y="1122"/>
                    </a:lnTo>
                    <a:lnTo>
                      <a:pt x="1960" y="1117"/>
                    </a:lnTo>
                    <a:lnTo>
                      <a:pt x="1964" y="1110"/>
                    </a:lnTo>
                    <a:lnTo>
                      <a:pt x="1955" y="1110"/>
                    </a:lnTo>
                    <a:lnTo>
                      <a:pt x="1944" y="1108"/>
                    </a:lnTo>
                    <a:lnTo>
                      <a:pt x="1932" y="1111"/>
                    </a:lnTo>
                    <a:lnTo>
                      <a:pt x="1918" y="1117"/>
                    </a:lnTo>
                    <a:lnTo>
                      <a:pt x="1906" y="1122"/>
                    </a:lnTo>
                    <a:lnTo>
                      <a:pt x="1906" y="1118"/>
                    </a:lnTo>
                    <a:lnTo>
                      <a:pt x="1908" y="1113"/>
                    </a:lnTo>
                    <a:lnTo>
                      <a:pt x="1910" y="1110"/>
                    </a:lnTo>
                    <a:lnTo>
                      <a:pt x="1911" y="1104"/>
                    </a:lnTo>
                    <a:lnTo>
                      <a:pt x="1913" y="1101"/>
                    </a:lnTo>
                    <a:lnTo>
                      <a:pt x="1916" y="1094"/>
                    </a:lnTo>
                    <a:lnTo>
                      <a:pt x="1913" y="1094"/>
                    </a:lnTo>
                    <a:lnTo>
                      <a:pt x="1910" y="1092"/>
                    </a:lnTo>
                    <a:lnTo>
                      <a:pt x="1906" y="1092"/>
                    </a:lnTo>
                    <a:lnTo>
                      <a:pt x="1901" y="1090"/>
                    </a:lnTo>
                    <a:lnTo>
                      <a:pt x="1890" y="1101"/>
                    </a:lnTo>
                    <a:lnTo>
                      <a:pt x="1878" y="1110"/>
                    </a:lnTo>
                    <a:lnTo>
                      <a:pt x="1866" y="1120"/>
                    </a:lnTo>
                    <a:lnTo>
                      <a:pt x="1859" y="1132"/>
                    </a:lnTo>
                    <a:lnTo>
                      <a:pt x="1866" y="1136"/>
                    </a:lnTo>
                    <a:lnTo>
                      <a:pt x="1871" y="1139"/>
                    </a:lnTo>
                    <a:lnTo>
                      <a:pt x="1875" y="1143"/>
                    </a:lnTo>
                    <a:lnTo>
                      <a:pt x="1878" y="1146"/>
                    </a:lnTo>
                    <a:lnTo>
                      <a:pt x="1882" y="1152"/>
                    </a:lnTo>
                    <a:lnTo>
                      <a:pt x="1892" y="1146"/>
                    </a:lnTo>
                    <a:lnTo>
                      <a:pt x="1901" y="1143"/>
                    </a:lnTo>
                    <a:lnTo>
                      <a:pt x="1910" y="1143"/>
                    </a:lnTo>
                    <a:lnTo>
                      <a:pt x="1920" y="1148"/>
                    </a:lnTo>
                    <a:lnTo>
                      <a:pt x="1925" y="1148"/>
                    </a:lnTo>
                    <a:lnTo>
                      <a:pt x="1925" y="1160"/>
                    </a:lnTo>
                    <a:lnTo>
                      <a:pt x="1906" y="1160"/>
                    </a:lnTo>
                    <a:lnTo>
                      <a:pt x="1899" y="1169"/>
                    </a:lnTo>
                    <a:lnTo>
                      <a:pt x="1892" y="1176"/>
                    </a:lnTo>
                    <a:lnTo>
                      <a:pt x="1887" y="1183"/>
                    </a:lnTo>
                    <a:lnTo>
                      <a:pt x="1882" y="1195"/>
                    </a:lnTo>
                    <a:lnTo>
                      <a:pt x="1896" y="1204"/>
                    </a:lnTo>
                    <a:lnTo>
                      <a:pt x="1904" y="1218"/>
                    </a:lnTo>
                    <a:lnTo>
                      <a:pt x="1911" y="1237"/>
                    </a:lnTo>
                    <a:lnTo>
                      <a:pt x="1915" y="1256"/>
                    </a:lnTo>
                    <a:lnTo>
                      <a:pt x="1916" y="1277"/>
                    </a:lnTo>
                    <a:lnTo>
                      <a:pt x="1916" y="1295"/>
                    </a:lnTo>
                    <a:lnTo>
                      <a:pt x="1904" y="1303"/>
                    </a:lnTo>
                    <a:lnTo>
                      <a:pt x="1897" y="1317"/>
                    </a:lnTo>
                    <a:lnTo>
                      <a:pt x="1890" y="1330"/>
                    </a:lnTo>
                    <a:lnTo>
                      <a:pt x="1882" y="1344"/>
                    </a:lnTo>
                    <a:lnTo>
                      <a:pt x="1864" y="1363"/>
                    </a:lnTo>
                    <a:lnTo>
                      <a:pt x="1841" y="1377"/>
                    </a:lnTo>
                    <a:lnTo>
                      <a:pt x="1817" y="1387"/>
                    </a:lnTo>
                    <a:lnTo>
                      <a:pt x="1789" y="1396"/>
                    </a:lnTo>
                    <a:lnTo>
                      <a:pt x="1763" y="1401"/>
                    </a:lnTo>
                    <a:lnTo>
                      <a:pt x="1763" y="1408"/>
                    </a:lnTo>
                    <a:lnTo>
                      <a:pt x="1763" y="1412"/>
                    </a:lnTo>
                    <a:lnTo>
                      <a:pt x="1763" y="1415"/>
                    </a:lnTo>
                    <a:lnTo>
                      <a:pt x="1763" y="1417"/>
                    </a:lnTo>
                    <a:lnTo>
                      <a:pt x="1765" y="1419"/>
                    </a:lnTo>
                    <a:lnTo>
                      <a:pt x="1765" y="1424"/>
                    </a:lnTo>
                    <a:lnTo>
                      <a:pt x="1766" y="1429"/>
                    </a:lnTo>
                    <a:lnTo>
                      <a:pt x="1763" y="1433"/>
                    </a:lnTo>
                    <a:lnTo>
                      <a:pt x="1759" y="1436"/>
                    </a:lnTo>
                    <a:lnTo>
                      <a:pt x="1758" y="1438"/>
                    </a:lnTo>
                    <a:lnTo>
                      <a:pt x="1754" y="1441"/>
                    </a:lnTo>
                    <a:lnTo>
                      <a:pt x="1747" y="1445"/>
                    </a:lnTo>
                    <a:lnTo>
                      <a:pt x="1745" y="1445"/>
                    </a:lnTo>
                    <a:lnTo>
                      <a:pt x="1744" y="1447"/>
                    </a:lnTo>
                    <a:lnTo>
                      <a:pt x="1742" y="1447"/>
                    </a:lnTo>
                    <a:lnTo>
                      <a:pt x="1740" y="1447"/>
                    </a:lnTo>
                    <a:lnTo>
                      <a:pt x="1737" y="1448"/>
                    </a:lnTo>
                    <a:lnTo>
                      <a:pt x="1735" y="1443"/>
                    </a:lnTo>
                    <a:lnTo>
                      <a:pt x="1733" y="1438"/>
                    </a:lnTo>
                    <a:lnTo>
                      <a:pt x="1733" y="1433"/>
                    </a:lnTo>
                    <a:lnTo>
                      <a:pt x="1733" y="1424"/>
                    </a:lnTo>
                    <a:lnTo>
                      <a:pt x="1737" y="1422"/>
                    </a:lnTo>
                    <a:lnTo>
                      <a:pt x="1740" y="1422"/>
                    </a:lnTo>
                    <a:lnTo>
                      <a:pt x="1744" y="1420"/>
                    </a:lnTo>
                    <a:lnTo>
                      <a:pt x="1745" y="1417"/>
                    </a:lnTo>
                    <a:lnTo>
                      <a:pt x="1747" y="1413"/>
                    </a:lnTo>
                    <a:lnTo>
                      <a:pt x="1745" y="1410"/>
                    </a:lnTo>
                    <a:lnTo>
                      <a:pt x="1742" y="1405"/>
                    </a:lnTo>
                    <a:lnTo>
                      <a:pt x="1740" y="1401"/>
                    </a:lnTo>
                    <a:lnTo>
                      <a:pt x="1737" y="1399"/>
                    </a:lnTo>
                    <a:lnTo>
                      <a:pt x="1735" y="1399"/>
                    </a:lnTo>
                    <a:lnTo>
                      <a:pt x="1730" y="1398"/>
                    </a:lnTo>
                    <a:lnTo>
                      <a:pt x="1724" y="1398"/>
                    </a:lnTo>
                    <a:lnTo>
                      <a:pt x="1718" y="1406"/>
                    </a:lnTo>
                    <a:lnTo>
                      <a:pt x="1711" y="1412"/>
                    </a:lnTo>
                    <a:lnTo>
                      <a:pt x="1705" y="1417"/>
                    </a:lnTo>
                    <a:lnTo>
                      <a:pt x="1700" y="1426"/>
                    </a:lnTo>
                    <a:lnTo>
                      <a:pt x="1698" y="1440"/>
                    </a:lnTo>
                    <a:lnTo>
                      <a:pt x="1714" y="1455"/>
                    </a:lnTo>
                    <a:lnTo>
                      <a:pt x="1726" y="1471"/>
                    </a:lnTo>
                    <a:lnTo>
                      <a:pt x="1737" y="1488"/>
                    </a:lnTo>
                    <a:lnTo>
                      <a:pt x="1742" y="1511"/>
                    </a:lnTo>
                    <a:lnTo>
                      <a:pt x="1744" y="1539"/>
                    </a:lnTo>
                    <a:lnTo>
                      <a:pt x="1686" y="1586"/>
                    </a:lnTo>
                    <a:lnTo>
                      <a:pt x="1679" y="1586"/>
                    </a:lnTo>
                    <a:lnTo>
                      <a:pt x="1674" y="1567"/>
                    </a:lnTo>
                    <a:lnTo>
                      <a:pt x="1663" y="1553"/>
                    </a:lnTo>
                    <a:lnTo>
                      <a:pt x="1649" y="1541"/>
                    </a:lnTo>
                    <a:lnTo>
                      <a:pt x="1634" y="1529"/>
                    </a:lnTo>
                    <a:lnTo>
                      <a:pt x="1618" y="1516"/>
                    </a:lnTo>
                    <a:lnTo>
                      <a:pt x="1611" y="1544"/>
                    </a:lnTo>
                    <a:lnTo>
                      <a:pt x="1602" y="1567"/>
                    </a:lnTo>
                    <a:lnTo>
                      <a:pt x="1611" y="1572"/>
                    </a:lnTo>
                    <a:lnTo>
                      <a:pt x="1615" y="1579"/>
                    </a:lnTo>
                    <a:lnTo>
                      <a:pt x="1616" y="1588"/>
                    </a:lnTo>
                    <a:lnTo>
                      <a:pt x="1622" y="1598"/>
                    </a:lnTo>
                    <a:lnTo>
                      <a:pt x="1623" y="1600"/>
                    </a:lnTo>
                    <a:lnTo>
                      <a:pt x="1627" y="1600"/>
                    </a:lnTo>
                    <a:lnTo>
                      <a:pt x="1630" y="1600"/>
                    </a:lnTo>
                    <a:lnTo>
                      <a:pt x="1634" y="1600"/>
                    </a:lnTo>
                    <a:lnTo>
                      <a:pt x="1637" y="1602"/>
                    </a:lnTo>
                    <a:lnTo>
                      <a:pt x="1651" y="1616"/>
                    </a:lnTo>
                    <a:lnTo>
                      <a:pt x="1662" y="1637"/>
                    </a:lnTo>
                    <a:lnTo>
                      <a:pt x="1669" y="1661"/>
                    </a:lnTo>
                    <a:lnTo>
                      <a:pt x="1670" y="1686"/>
                    </a:lnTo>
                    <a:lnTo>
                      <a:pt x="1660" y="1686"/>
                    </a:lnTo>
                    <a:lnTo>
                      <a:pt x="1649" y="1677"/>
                    </a:lnTo>
                    <a:lnTo>
                      <a:pt x="1639" y="1672"/>
                    </a:lnTo>
                    <a:lnTo>
                      <a:pt x="1637" y="1670"/>
                    </a:lnTo>
                    <a:lnTo>
                      <a:pt x="1628" y="1663"/>
                    </a:lnTo>
                    <a:lnTo>
                      <a:pt x="1622" y="1649"/>
                    </a:lnTo>
                    <a:lnTo>
                      <a:pt x="1618" y="1633"/>
                    </a:lnTo>
                    <a:lnTo>
                      <a:pt x="1613" y="1619"/>
                    </a:lnTo>
                    <a:lnTo>
                      <a:pt x="1608" y="1605"/>
                    </a:lnTo>
                    <a:lnTo>
                      <a:pt x="1599" y="1593"/>
                    </a:lnTo>
                    <a:lnTo>
                      <a:pt x="1599" y="1590"/>
                    </a:lnTo>
                    <a:lnTo>
                      <a:pt x="1590" y="1593"/>
                    </a:lnTo>
                    <a:lnTo>
                      <a:pt x="1590" y="1590"/>
                    </a:lnTo>
                    <a:lnTo>
                      <a:pt x="1587" y="1576"/>
                    </a:lnTo>
                    <a:lnTo>
                      <a:pt x="1587" y="1558"/>
                    </a:lnTo>
                    <a:lnTo>
                      <a:pt x="1587" y="1539"/>
                    </a:lnTo>
                    <a:lnTo>
                      <a:pt x="1587" y="1518"/>
                    </a:lnTo>
                    <a:lnTo>
                      <a:pt x="1585" y="1499"/>
                    </a:lnTo>
                    <a:lnTo>
                      <a:pt x="1578" y="1483"/>
                    </a:lnTo>
                    <a:lnTo>
                      <a:pt x="1567" y="1471"/>
                    </a:lnTo>
                    <a:lnTo>
                      <a:pt x="1564" y="1474"/>
                    </a:lnTo>
                    <a:lnTo>
                      <a:pt x="1559" y="1478"/>
                    </a:lnTo>
                    <a:lnTo>
                      <a:pt x="1555" y="1480"/>
                    </a:lnTo>
                    <a:lnTo>
                      <a:pt x="1548" y="1481"/>
                    </a:lnTo>
                    <a:lnTo>
                      <a:pt x="1541" y="1481"/>
                    </a:lnTo>
                    <a:lnTo>
                      <a:pt x="1539" y="1481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9" y="1480"/>
                    </a:lnTo>
                    <a:lnTo>
                      <a:pt x="1538" y="1480"/>
                    </a:lnTo>
                    <a:lnTo>
                      <a:pt x="1536" y="1478"/>
                    </a:lnTo>
                    <a:lnTo>
                      <a:pt x="1536" y="1457"/>
                    </a:lnTo>
                    <a:lnTo>
                      <a:pt x="1531" y="1440"/>
                    </a:lnTo>
                    <a:lnTo>
                      <a:pt x="1524" y="1426"/>
                    </a:lnTo>
                    <a:lnTo>
                      <a:pt x="1513" y="1413"/>
                    </a:lnTo>
                    <a:lnTo>
                      <a:pt x="1505" y="1399"/>
                    </a:lnTo>
                    <a:lnTo>
                      <a:pt x="1494" y="1382"/>
                    </a:lnTo>
                    <a:lnTo>
                      <a:pt x="1491" y="1385"/>
                    </a:lnTo>
                    <a:lnTo>
                      <a:pt x="1489" y="1387"/>
                    </a:lnTo>
                    <a:lnTo>
                      <a:pt x="1487" y="1391"/>
                    </a:lnTo>
                    <a:lnTo>
                      <a:pt x="1485" y="1392"/>
                    </a:lnTo>
                    <a:lnTo>
                      <a:pt x="1484" y="1394"/>
                    </a:lnTo>
                    <a:lnTo>
                      <a:pt x="1468" y="1396"/>
                    </a:lnTo>
                    <a:lnTo>
                      <a:pt x="1454" y="1394"/>
                    </a:lnTo>
                    <a:lnTo>
                      <a:pt x="1440" y="1394"/>
                    </a:lnTo>
                    <a:lnTo>
                      <a:pt x="1436" y="1408"/>
                    </a:lnTo>
                    <a:lnTo>
                      <a:pt x="1431" y="1415"/>
                    </a:lnTo>
                    <a:lnTo>
                      <a:pt x="1428" y="1417"/>
                    </a:lnTo>
                    <a:lnTo>
                      <a:pt x="1421" y="1417"/>
                    </a:lnTo>
                    <a:lnTo>
                      <a:pt x="1414" y="1419"/>
                    </a:lnTo>
                    <a:lnTo>
                      <a:pt x="1407" y="1424"/>
                    </a:lnTo>
                    <a:lnTo>
                      <a:pt x="1395" y="1455"/>
                    </a:lnTo>
                    <a:lnTo>
                      <a:pt x="1379" y="1455"/>
                    </a:lnTo>
                    <a:lnTo>
                      <a:pt x="1370" y="1462"/>
                    </a:lnTo>
                    <a:lnTo>
                      <a:pt x="1361" y="1471"/>
                    </a:lnTo>
                    <a:lnTo>
                      <a:pt x="1349" y="1478"/>
                    </a:lnTo>
                    <a:lnTo>
                      <a:pt x="1346" y="1513"/>
                    </a:lnTo>
                    <a:lnTo>
                      <a:pt x="1337" y="1543"/>
                    </a:lnTo>
                    <a:lnTo>
                      <a:pt x="1325" y="1567"/>
                    </a:lnTo>
                    <a:lnTo>
                      <a:pt x="1306" y="1590"/>
                    </a:lnTo>
                    <a:lnTo>
                      <a:pt x="1304" y="1590"/>
                    </a:lnTo>
                    <a:lnTo>
                      <a:pt x="1302" y="1588"/>
                    </a:lnTo>
                    <a:lnTo>
                      <a:pt x="1300" y="1588"/>
                    </a:lnTo>
                    <a:lnTo>
                      <a:pt x="1300" y="1588"/>
                    </a:lnTo>
                    <a:lnTo>
                      <a:pt x="1299" y="1586"/>
                    </a:lnTo>
                    <a:lnTo>
                      <a:pt x="1288" y="1574"/>
                    </a:lnTo>
                    <a:lnTo>
                      <a:pt x="1278" y="1555"/>
                    </a:lnTo>
                    <a:lnTo>
                      <a:pt x="1272" y="1539"/>
                    </a:lnTo>
                    <a:lnTo>
                      <a:pt x="1271" y="1536"/>
                    </a:lnTo>
                    <a:lnTo>
                      <a:pt x="1272" y="1532"/>
                    </a:lnTo>
                    <a:lnTo>
                      <a:pt x="1274" y="1529"/>
                    </a:lnTo>
                    <a:lnTo>
                      <a:pt x="1276" y="1527"/>
                    </a:lnTo>
                    <a:lnTo>
                      <a:pt x="1276" y="1525"/>
                    </a:lnTo>
                    <a:lnTo>
                      <a:pt x="1258" y="1499"/>
                    </a:lnTo>
                    <a:lnTo>
                      <a:pt x="1246" y="1471"/>
                    </a:lnTo>
                    <a:lnTo>
                      <a:pt x="1238" y="1441"/>
                    </a:lnTo>
                    <a:lnTo>
                      <a:pt x="1234" y="1405"/>
                    </a:lnTo>
                    <a:lnTo>
                      <a:pt x="1222" y="1406"/>
                    </a:lnTo>
                    <a:lnTo>
                      <a:pt x="1213" y="1406"/>
                    </a:lnTo>
                    <a:lnTo>
                      <a:pt x="1203" y="1405"/>
                    </a:lnTo>
                    <a:lnTo>
                      <a:pt x="1199" y="1401"/>
                    </a:lnTo>
                    <a:lnTo>
                      <a:pt x="1194" y="1398"/>
                    </a:lnTo>
                    <a:lnTo>
                      <a:pt x="1190" y="1394"/>
                    </a:lnTo>
                    <a:lnTo>
                      <a:pt x="1187" y="1391"/>
                    </a:lnTo>
                    <a:lnTo>
                      <a:pt x="1190" y="1378"/>
                    </a:lnTo>
                    <a:lnTo>
                      <a:pt x="1183" y="1368"/>
                    </a:lnTo>
                    <a:lnTo>
                      <a:pt x="1171" y="1359"/>
                    </a:lnTo>
                    <a:lnTo>
                      <a:pt x="1159" y="1351"/>
                    </a:lnTo>
                    <a:lnTo>
                      <a:pt x="1148" y="1340"/>
                    </a:lnTo>
                    <a:lnTo>
                      <a:pt x="1119" y="1344"/>
                    </a:lnTo>
                    <a:lnTo>
                      <a:pt x="1089" y="1344"/>
                    </a:lnTo>
                    <a:lnTo>
                      <a:pt x="1059" y="1342"/>
                    </a:lnTo>
                    <a:lnTo>
                      <a:pt x="1030" y="1340"/>
                    </a:lnTo>
                    <a:lnTo>
                      <a:pt x="1025" y="1330"/>
                    </a:lnTo>
                    <a:lnTo>
                      <a:pt x="1018" y="1317"/>
                    </a:lnTo>
                    <a:lnTo>
                      <a:pt x="1007" y="1321"/>
                    </a:lnTo>
                    <a:lnTo>
                      <a:pt x="1000" y="1323"/>
                    </a:lnTo>
                    <a:lnTo>
                      <a:pt x="991" y="1324"/>
                    </a:lnTo>
                    <a:lnTo>
                      <a:pt x="979" y="1324"/>
                    </a:lnTo>
                    <a:lnTo>
                      <a:pt x="969" y="1317"/>
                    </a:lnTo>
                    <a:lnTo>
                      <a:pt x="958" y="1312"/>
                    </a:lnTo>
                    <a:lnTo>
                      <a:pt x="946" y="1305"/>
                    </a:lnTo>
                    <a:lnTo>
                      <a:pt x="937" y="1298"/>
                    </a:lnTo>
                    <a:lnTo>
                      <a:pt x="934" y="1288"/>
                    </a:lnTo>
                    <a:lnTo>
                      <a:pt x="929" y="1279"/>
                    </a:lnTo>
                    <a:lnTo>
                      <a:pt x="918" y="1270"/>
                    </a:lnTo>
                    <a:lnTo>
                      <a:pt x="916" y="1270"/>
                    </a:lnTo>
                    <a:lnTo>
                      <a:pt x="915" y="1270"/>
                    </a:lnTo>
                    <a:lnTo>
                      <a:pt x="913" y="1270"/>
                    </a:lnTo>
                    <a:lnTo>
                      <a:pt x="909" y="1270"/>
                    </a:lnTo>
                    <a:lnTo>
                      <a:pt x="902" y="1270"/>
                    </a:lnTo>
                    <a:lnTo>
                      <a:pt x="906" y="1284"/>
                    </a:lnTo>
                    <a:lnTo>
                      <a:pt x="911" y="1300"/>
                    </a:lnTo>
                    <a:lnTo>
                      <a:pt x="920" y="1316"/>
                    </a:lnTo>
                    <a:lnTo>
                      <a:pt x="927" y="1330"/>
                    </a:lnTo>
                    <a:lnTo>
                      <a:pt x="934" y="1340"/>
                    </a:lnTo>
                    <a:lnTo>
                      <a:pt x="936" y="1335"/>
                    </a:lnTo>
                    <a:lnTo>
                      <a:pt x="937" y="1333"/>
                    </a:lnTo>
                    <a:lnTo>
                      <a:pt x="937" y="1331"/>
                    </a:lnTo>
                    <a:lnTo>
                      <a:pt x="939" y="1331"/>
                    </a:lnTo>
                    <a:lnTo>
                      <a:pt x="941" y="1331"/>
                    </a:lnTo>
                    <a:lnTo>
                      <a:pt x="946" y="1333"/>
                    </a:lnTo>
                    <a:lnTo>
                      <a:pt x="948" y="1338"/>
                    </a:lnTo>
                    <a:lnTo>
                      <a:pt x="950" y="1344"/>
                    </a:lnTo>
                    <a:lnTo>
                      <a:pt x="950" y="1349"/>
                    </a:lnTo>
                    <a:lnTo>
                      <a:pt x="951" y="1354"/>
                    </a:lnTo>
                    <a:lnTo>
                      <a:pt x="953" y="1359"/>
                    </a:lnTo>
                    <a:lnTo>
                      <a:pt x="960" y="1358"/>
                    </a:lnTo>
                    <a:lnTo>
                      <a:pt x="969" y="1356"/>
                    </a:lnTo>
                    <a:lnTo>
                      <a:pt x="979" y="1356"/>
                    </a:lnTo>
                    <a:lnTo>
                      <a:pt x="995" y="1338"/>
                    </a:lnTo>
                    <a:lnTo>
                      <a:pt x="1014" y="1324"/>
                    </a:lnTo>
                    <a:lnTo>
                      <a:pt x="1016" y="1342"/>
                    </a:lnTo>
                    <a:lnTo>
                      <a:pt x="1018" y="1356"/>
                    </a:lnTo>
                    <a:lnTo>
                      <a:pt x="1044" y="1370"/>
                    </a:lnTo>
                    <a:lnTo>
                      <a:pt x="1065" y="1387"/>
                    </a:lnTo>
                    <a:lnTo>
                      <a:pt x="1058" y="1396"/>
                    </a:lnTo>
                    <a:lnTo>
                      <a:pt x="1052" y="1405"/>
                    </a:lnTo>
                    <a:lnTo>
                      <a:pt x="1046" y="1412"/>
                    </a:lnTo>
                    <a:lnTo>
                      <a:pt x="1033" y="1417"/>
                    </a:lnTo>
                    <a:lnTo>
                      <a:pt x="1033" y="1436"/>
                    </a:lnTo>
                    <a:lnTo>
                      <a:pt x="1016" y="1447"/>
                    </a:lnTo>
                    <a:lnTo>
                      <a:pt x="998" y="1459"/>
                    </a:lnTo>
                    <a:lnTo>
                      <a:pt x="998" y="1467"/>
                    </a:lnTo>
                    <a:lnTo>
                      <a:pt x="976" y="1467"/>
                    </a:lnTo>
                    <a:lnTo>
                      <a:pt x="963" y="1474"/>
                    </a:lnTo>
                    <a:lnTo>
                      <a:pt x="953" y="1485"/>
                    </a:lnTo>
                    <a:lnTo>
                      <a:pt x="941" y="1494"/>
                    </a:lnTo>
                    <a:lnTo>
                      <a:pt x="925" y="1501"/>
                    </a:lnTo>
                    <a:lnTo>
                      <a:pt x="909" y="1504"/>
                    </a:lnTo>
                    <a:lnTo>
                      <a:pt x="892" y="1509"/>
                    </a:lnTo>
                    <a:lnTo>
                      <a:pt x="878" y="1515"/>
                    </a:lnTo>
                    <a:lnTo>
                      <a:pt x="866" y="1522"/>
                    </a:lnTo>
                    <a:lnTo>
                      <a:pt x="854" y="1525"/>
                    </a:lnTo>
                    <a:lnTo>
                      <a:pt x="845" y="1525"/>
                    </a:lnTo>
                    <a:lnTo>
                      <a:pt x="841" y="1523"/>
                    </a:lnTo>
                    <a:lnTo>
                      <a:pt x="840" y="1523"/>
                    </a:lnTo>
                    <a:lnTo>
                      <a:pt x="838" y="1522"/>
                    </a:lnTo>
                    <a:lnTo>
                      <a:pt x="838" y="1522"/>
                    </a:lnTo>
                    <a:lnTo>
                      <a:pt x="836" y="1520"/>
                    </a:lnTo>
                    <a:lnTo>
                      <a:pt x="834" y="1516"/>
                    </a:lnTo>
                    <a:lnTo>
                      <a:pt x="829" y="1506"/>
                    </a:lnTo>
                    <a:lnTo>
                      <a:pt x="827" y="1495"/>
                    </a:lnTo>
                    <a:lnTo>
                      <a:pt x="827" y="1485"/>
                    </a:lnTo>
                    <a:lnTo>
                      <a:pt x="826" y="1474"/>
                    </a:lnTo>
                    <a:lnTo>
                      <a:pt x="817" y="1457"/>
                    </a:lnTo>
                    <a:lnTo>
                      <a:pt x="805" y="1441"/>
                    </a:lnTo>
                    <a:lnTo>
                      <a:pt x="792" y="1427"/>
                    </a:lnTo>
                    <a:lnTo>
                      <a:pt x="780" y="1413"/>
                    </a:lnTo>
                    <a:lnTo>
                      <a:pt x="777" y="1403"/>
                    </a:lnTo>
                    <a:lnTo>
                      <a:pt x="775" y="1391"/>
                    </a:lnTo>
                    <a:lnTo>
                      <a:pt x="773" y="1378"/>
                    </a:lnTo>
                    <a:lnTo>
                      <a:pt x="768" y="1368"/>
                    </a:lnTo>
                    <a:lnTo>
                      <a:pt x="749" y="1356"/>
                    </a:lnTo>
                    <a:lnTo>
                      <a:pt x="744" y="1344"/>
                    </a:lnTo>
                    <a:lnTo>
                      <a:pt x="738" y="1331"/>
                    </a:lnTo>
                    <a:lnTo>
                      <a:pt x="733" y="1319"/>
                    </a:lnTo>
                    <a:lnTo>
                      <a:pt x="726" y="1309"/>
                    </a:lnTo>
                    <a:lnTo>
                      <a:pt x="716" y="1302"/>
                    </a:lnTo>
                    <a:lnTo>
                      <a:pt x="710" y="1300"/>
                    </a:lnTo>
                    <a:lnTo>
                      <a:pt x="709" y="1296"/>
                    </a:lnTo>
                    <a:lnTo>
                      <a:pt x="705" y="1295"/>
                    </a:lnTo>
                    <a:lnTo>
                      <a:pt x="702" y="1293"/>
                    </a:lnTo>
                    <a:lnTo>
                      <a:pt x="698" y="1291"/>
                    </a:lnTo>
                    <a:lnTo>
                      <a:pt x="695" y="1288"/>
                    </a:lnTo>
                    <a:lnTo>
                      <a:pt x="691" y="1282"/>
                    </a:lnTo>
                    <a:lnTo>
                      <a:pt x="688" y="1275"/>
                    </a:lnTo>
                    <a:lnTo>
                      <a:pt x="684" y="1275"/>
                    </a:lnTo>
                    <a:lnTo>
                      <a:pt x="684" y="1282"/>
                    </a:lnTo>
                    <a:lnTo>
                      <a:pt x="696" y="1298"/>
                    </a:lnTo>
                    <a:lnTo>
                      <a:pt x="707" y="1316"/>
                    </a:lnTo>
                    <a:lnTo>
                      <a:pt x="714" y="1337"/>
                    </a:lnTo>
                    <a:lnTo>
                      <a:pt x="721" y="1356"/>
                    </a:lnTo>
                    <a:lnTo>
                      <a:pt x="730" y="1375"/>
                    </a:lnTo>
                    <a:lnTo>
                      <a:pt x="733" y="1378"/>
                    </a:lnTo>
                    <a:lnTo>
                      <a:pt x="738" y="1382"/>
                    </a:lnTo>
                    <a:lnTo>
                      <a:pt x="742" y="1385"/>
                    </a:lnTo>
                    <a:lnTo>
                      <a:pt x="747" y="1389"/>
                    </a:lnTo>
                    <a:lnTo>
                      <a:pt x="749" y="1394"/>
                    </a:lnTo>
                    <a:lnTo>
                      <a:pt x="749" y="1429"/>
                    </a:lnTo>
                    <a:lnTo>
                      <a:pt x="752" y="1433"/>
                    </a:lnTo>
                    <a:lnTo>
                      <a:pt x="756" y="1438"/>
                    </a:lnTo>
                    <a:lnTo>
                      <a:pt x="761" y="1441"/>
                    </a:lnTo>
                    <a:lnTo>
                      <a:pt x="766" y="1445"/>
                    </a:lnTo>
                    <a:lnTo>
                      <a:pt x="768" y="1448"/>
                    </a:lnTo>
                    <a:lnTo>
                      <a:pt x="771" y="1459"/>
                    </a:lnTo>
                    <a:lnTo>
                      <a:pt x="773" y="1467"/>
                    </a:lnTo>
                    <a:lnTo>
                      <a:pt x="777" y="1478"/>
                    </a:lnTo>
                    <a:lnTo>
                      <a:pt x="787" y="1490"/>
                    </a:lnTo>
                    <a:lnTo>
                      <a:pt x="803" y="1501"/>
                    </a:lnTo>
                    <a:lnTo>
                      <a:pt x="820" y="1511"/>
                    </a:lnTo>
                    <a:lnTo>
                      <a:pt x="834" y="1522"/>
                    </a:lnTo>
                    <a:lnTo>
                      <a:pt x="838" y="1527"/>
                    </a:lnTo>
                    <a:lnTo>
                      <a:pt x="838" y="1534"/>
                    </a:lnTo>
                    <a:lnTo>
                      <a:pt x="838" y="1539"/>
                    </a:lnTo>
                    <a:lnTo>
                      <a:pt x="840" y="1544"/>
                    </a:lnTo>
                    <a:lnTo>
                      <a:pt x="845" y="1550"/>
                    </a:lnTo>
                    <a:lnTo>
                      <a:pt x="860" y="1551"/>
                    </a:lnTo>
                    <a:lnTo>
                      <a:pt x="878" y="1543"/>
                    </a:lnTo>
                    <a:lnTo>
                      <a:pt x="902" y="1537"/>
                    </a:lnTo>
                    <a:lnTo>
                      <a:pt x="925" y="1532"/>
                    </a:lnTo>
                    <a:lnTo>
                      <a:pt x="946" y="1529"/>
                    </a:lnTo>
                    <a:lnTo>
                      <a:pt x="946" y="1532"/>
                    </a:lnTo>
                    <a:lnTo>
                      <a:pt x="941" y="1541"/>
                    </a:lnTo>
                    <a:lnTo>
                      <a:pt x="941" y="1551"/>
                    </a:lnTo>
                    <a:lnTo>
                      <a:pt x="937" y="1563"/>
                    </a:lnTo>
                    <a:lnTo>
                      <a:pt x="930" y="1581"/>
                    </a:lnTo>
                    <a:lnTo>
                      <a:pt x="920" y="1602"/>
                    </a:lnTo>
                    <a:lnTo>
                      <a:pt x="908" y="1623"/>
                    </a:lnTo>
                    <a:lnTo>
                      <a:pt x="895" y="1640"/>
                    </a:lnTo>
                    <a:lnTo>
                      <a:pt x="876" y="1659"/>
                    </a:lnTo>
                    <a:lnTo>
                      <a:pt x="855" y="1677"/>
                    </a:lnTo>
                    <a:lnTo>
                      <a:pt x="833" y="1694"/>
                    </a:lnTo>
                    <a:lnTo>
                      <a:pt x="812" y="1714"/>
                    </a:lnTo>
                    <a:lnTo>
                      <a:pt x="794" y="1735"/>
                    </a:lnTo>
                    <a:lnTo>
                      <a:pt x="780" y="1759"/>
                    </a:lnTo>
                    <a:lnTo>
                      <a:pt x="775" y="1782"/>
                    </a:lnTo>
                    <a:lnTo>
                      <a:pt x="778" y="1803"/>
                    </a:lnTo>
                    <a:lnTo>
                      <a:pt x="785" y="1824"/>
                    </a:lnTo>
                    <a:lnTo>
                      <a:pt x="792" y="1843"/>
                    </a:lnTo>
                    <a:lnTo>
                      <a:pt x="799" y="1864"/>
                    </a:lnTo>
                    <a:lnTo>
                      <a:pt x="805" y="1885"/>
                    </a:lnTo>
                    <a:lnTo>
                      <a:pt x="803" y="1906"/>
                    </a:lnTo>
                    <a:lnTo>
                      <a:pt x="792" y="1928"/>
                    </a:lnTo>
                    <a:lnTo>
                      <a:pt x="777" y="1939"/>
                    </a:lnTo>
                    <a:lnTo>
                      <a:pt x="759" y="1947"/>
                    </a:lnTo>
                    <a:lnTo>
                      <a:pt x="742" y="1956"/>
                    </a:lnTo>
                    <a:lnTo>
                      <a:pt x="728" y="1968"/>
                    </a:lnTo>
                    <a:lnTo>
                      <a:pt x="719" y="1986"/>
                    </a:lnTo>
                    <a:lnTo>
                      <a:pt x="728" y="1996"/>
                    </a:lnTo>
                    <a:lnTo>
                      <a:pt x="735" y="2012"/>
                    </a:lnTo>
                    <a:lnTo>
                      <a:pt x="738" y="2031"/>
                    </a:lnTo>
                    <a:lnTo>
                      <a:pt x="733" y="2035"/>
                    </a:lnTo>
                    <a:lnTo>
                      <a:pt x="730" y="2038"/>
                    </a:lnTo>
                    <a:lnTo>
                      <a:pt x="728" y="2040"/>
                    </a:lnTo>
                    <a:lnTo>
                      <a:pt x="724" y="2043"/>
                    </a:lnTo>
                    <a:lnTo>
                      <a:pt x="723" y="2047"/>
                    </a:lnTo>
                    <a:lnTo>
                      <a:pt x="719" y="2050"/>
                    </a:lnTo>
                    <a:lnTo>
                      <a:pt x="700" y="2054"/>
                    </a:lnTo>
                    <a:lnTo>
                      <a:pt x="695" y="2066"/>
                    </a:lnTo>
                    <a:lnTo>
                      <a:pt x="693" y="2080"/>
                    </a:lnTo>
                    <a:lnTo>
                      <a:pt x="691" y="2094"/>
                    </a:lnTo>
                    <a:lnTo>
                      <a:pt x="688" y="2108"/>
                    </a:lnTo>
                    <a:lnTo>
                      <a:pt x="665" y="2127"/>
                    </a:lnTo>
                    <a:lnTo>
                      <a:pt x="658" y="2143"/>
                    </a:lnTo>
                    <a:lnTo>
                      <a:pt x="649" y="2159"/>
                    </a:lnTo>
                    <a:lnTo>
                      <a:pt x="632" y="2174"/>
                    </a:lnTo>
                    <a:lnTo>
                      <a:pt x="611" y="2187"/>
                    </a:lnTo>
                    <a:lnTo>
                      <a:pt x="585" y="2194"/>
                    </a:lnTo>
                    <a:lnTo>
                      <a:pt x="559" y="2201"/>
                    </a:lnTo>
                    <a:lnTo>
                      <a:pt x="532" y="2206"/>
                    </a:lnTo>
                    <a:lnTo>
                      <a:pt x="508" y="2211"/>
                    </a:lnTo>
                    <a:lnTo>
                      <a:pt x="503" y="2208"/>
                    </a:lnTo>
                    <a:lnTo>
                      <a:pt x="499" y="2204"/>
                    </a:lnTo>
                    <a:lnTo>
                      <a:pt x="496" y="2202"/>
                    </a:lnTo>
                    <a:lnTo>
                      <a:pt x="492" y="2197"/>
                    </a:lnTo>
                    <a:lnTo>
                      <a:pt x="489" y="2194"/>
                    </a:lnTo>
                    <a:lnTo>
                      <a:pt x="487" y="2185"/>
                    </a:lnTo>
                    <a:lnTo>
                      <a:pt x="487" y="2174"/>
                    </a:lnTo>
                    <a:lnTo>
                      <a:pt x="487" y="2162"/>
                    </a:lnTo>
                    <a:lnTo>
                      <a:pt x="485" y="2150"/>
                    </a:lnTo>
                    <a:lnTo>
                      <a:pt x="475" y="2133"/>
                    </a:lnTo>
                    <a:lnTo>
                      <a:pt x="461" y="2117"/>
                    </a:lnTo>
                    <a:lnTo>
                      <a:pt x="447" y="2099"/>
                    </a:lnTo>
                    <a:lnTo>
                      <a:pt x="438" y="2082"/>
                    </a:lnTo>
                    <a:lnTo>
                      <a:pt x="442" y="2070"/>
                    </a:lnTo>
                    <a:lnTo>
                      <a:pt x="442" y="2068"/>
                    </a:lnTo>
                    <a:lnTo>
                      <a:pt x="438" y="2064"/>
                    </a:lnTo>
                    <a:lnTo>
                      <a:pt x="435" y="2063"/>
                    </a:lnTo>
                    <a:lnTo>
                      <a:pt x="433" y="2059"/>
                    </a:lnTo>
                    <a:lnTo>
                      <a:pt x="431" y="2059"/>
                    </a:lnTo>
                    <a:lnTo>
                      <a:pt x="429" y="2054"/>
                    </a:lnTo>
                    <a:lnTo>
                      <a:pt x="431" y="2049"/>
                    </a:lnTo>
                    <a:lnTo>
                      <a:pt x="431" y="2045"/>
                    </a:lnTo>
                    <a:lnTo>
                      <a:pt x="433" y="2042"/>
                    </a:lnTo>
                    <a:lnTo>
                      <a:pt x="435" y="2038"/>
                    </a:lnTo>
                    <a:lnTo>
                      <a:pt x="428" y="2035"/>
                    </a:lnTo>
                    <a:lnTo>
                      <a:pt x="428" y="2031"/>
                    </a:lnTo>
                    <a:lnTo>
                      <a:pt x="428" y="2028"/>
                    </a:lnTo>
                    <a:lnTo>
                      <a:pt x="429" y="2023"/>
                    </a:lnTo>
                    <a:lnTo>
                      <a:pt x="431" y="2019"/>
                    </a:lnTo>
                    <a:lnTo>
                      <a:pt x="431" y="2014"/>
                    </a:lnTo>
                    <a:lnTo>
                      <a:pt x="431" y="2009"/>
                    </a:lnTo>
                    <a:lnTo>
                      <a:pt x="424" y="1995"/>
                    </a:lnTo>
                    <a:lnTo>
                      <a:pt x="414" y="1979"/>
                    </a:lnTo>
                    <a:lnTo>
                      <a:pt x="403" y="1965"/>
                    </a:lnTo>
                    <a:lnTo>
                      <a:pt x="396" y="1951"/>
                    </a:lnTo>
                    <a:lnTo>
                      <a:pt x="394" y="1934"/>
                    </a:lnTo>
                    <a:lnTo>
                      <a:pt x="398" y="1914"/>
                    </a:lnTo>
                    <a:lnTo>
                      <a:pt x="405" y="1897"/>
                    </a:lnTo>
                    <a:lnTo>
                      <a:pt x="415" y="1878"/>
                    </a:lnTo>
                    <a:lnTo>
                      <a:pt x="422" y="1862"/>
                    </a:lnTo>
                    <a:lnTo>
                      <a:pt x="428" y="1848"/>
                    </a:lnTo>
                    <a:lnTo>
                      <a:pt x="421" y="1834"/>
                    </a:lnTo>
                    <a:lnTo>
                      <a:pt x="419" y="1822"/>
                    </a:lnTo>
                    <a:lnTo>
                      <a:pt x="419" y="1810"/>
                    </a:lnTo>
                    <a:lnTo>
                      <a:pt x="415" y="1794"/>
                    </a:lnTo>
                    <a:lnTo>
                      <a:pt x="405" y="1773"/>
                    </a:lnTo>
                    <a:lnTo>
                      <a:pt x="389" y="1752"/>
                    </a:lnTo>
                    <a:lnTo>
                      <a:pt x="374" y="1733"/>
                    </a:lnTo>
                    <a:lnTo>
                      <a:pt x="358" y="1717"/>
                    </a:lnTo>
                    <a:lnTo>
                      <a:pt x="363" y="1696"/>
                    </a:lnTo>
                    <a:lnTo>
                      <a:pt x="368" y="1677"/>
                    </a:lnTo>
                    <a:lnTo>
                      <a:pt x="374" y="1656"/>
                    </a:lnTo>
                    <a:lnTo>
                      <a:pt x="368" y="1653"/>
                    </a:lnTo>
                    <a:lnTo>
                      <a:pt x="365" y="1651"/>
                    </a:lnTo>
                    <a:lnTo>
                      <a:pt x="361" y="1647"/>
                    </a:lnTo>
                    <a:lnTo>
                      <a:pt x="358" y="1646"/>
                    </a:lnTo>
                    <a:lnTo>
                      <a:pt x="353" y="1646"/>
                    </a:lnTo>
                    <a:lnTo>
                      <a:pt x="346" y="1644"/>
                    </a:lnTo>
                    <a:lnTo>
                      <a:pt x="342" y="1647"/>
                    </a:lnTo>
                    <a:lnTo>
                      <a:pt x="340" y="1649"/>
                    </a:lnTo>
                    <a:lnTo>
                      <a:pt x="335" y="1651"/>
                    </a:lnTo>
                    <a:lnTo>
                      <a:pt x="330" y="1651"/>
                    </a:lnTo>
                    <a:lnTo>
                      <a:pt x="323" y="1651"/>
                    </a:lnTo>
                    <a:lnTo>
                      <a:pt x="304" y="1621"/>
                    </a:lnTo>
                    <a:lnTo>
                      <a:pt x="291" y="1619"/>
                    </a:lnTo>
                    <a:lnTo>
                      <a:pt x="279" y="1618"/>
                    </a:lnTo>
                    <a:lnTo>
                      <a:pt x="265" y="1616"/>
                    </a:lnTo>
                    <a:lnTo>
                      <a:pt x="248" y="1623"/>
                    </a:lnTo>
                    <a:lnTo>
                      <a:pt x="230" y="1630"/>
                    </a:lnTo>
                    <a:lnTo>
                      <a:pt x="216" y="1635"/>
                    </a:lnTo>
                    <a:lnTo>
                      <a:pt x="182" y="1628"/>
                    </a:lnTo>
                    <a:lnTo>
                      <a:pt x="178" y="1640"/>
                    </a:lnTo>
                    <a:lnTo>
                      <a:pt x="166" y="1640"/>
                    </a:lnTo>
                    <a:lnTo>
                      <a:pt x="155" y="1637"/>
                    </a:lnTo>
                    <a:lnTo>
                      <a:pt x="147" y="1635"/>
                    </a:lnTo>
                    <a:lnTo>
                      <a:pt x="143" y="1637"/>
                    </a:lnTo>
                    <a:lnTo>
                      <a:pt x="140" y="1640"/>
                    </a:lnTo>
                    <a:lnTo>
                      <a:pt x="134" y="1642"/>
                    </a:lnTo>
                    <a:lnTo>
                      <a:pt x="127" y="1644"/>
                    </a:lnTo>
                    <a:lnTo>
                      <a:pt x="117" y="1632"/>
                    </a:lnTo>
                    <a:lnTo>
                      <a:pt x="103" y="1625"/>
                    </a:lnTo>
                    <a:lnTo>
                      <a:pt x="89" y="1618"/>
                    </a:lnTo>
                    <a:lnTo>
                      <a:pt x="75" y="1611"/>
                    </a:lnTo>
                    <a:lnTo>
                      <a:pt x="63" y="1602"/>
                    </a:lnTo>
                    <a:lnTo>
                      <a:pt x="54" y="1579"/>
                    </a:lnTo>
                    <a:lnTo>
                      <a:pt x="44" y="1567"/>
                    </a:lnTo>
                    <a:lnTo>
                      <a:pt x="28" y="1555"/>
                    </a:lnTo>
                    <a:lnTo>
                      <a:pt x="14" y="1543"/>
                    </a:lnTo>
                    <a:lnTo>
                      <a:pt x="5" y="1532"/>
                    </a:lnTo>
                    <a:lnTo>
                      <a:pt x="5" y="1509"/>
                    </a:lnTo>
                    <a:lnTo>
                      <a:pt x="2" y="1499"/>
                    </a:lnTo>
                    <a:lnTo>
                      <a:pt x="3" y="1483"/>
                    </a:lnTo>
                    <a:lnTo>
                      <a:pt x="7" y="1469"/>
                    </a:lnTo>
                    <a:lnTo>
                      <a:pt x="10" y="1457"/>
                    </a:lnTo>
                    <a:lnTo>
                      <a:pt x="12" y="1448"/>
                    </a:lnTo>
                    <a:lnTo>
                      <a:pt x="12" y="1434"/>
                    </a:lnTo>
                    <a:lnTo>
                      <a:pt x="9" y="1426"/>
                    </a:lnTo>
                    <a:lnTo>
                      <a:pt x="3" y="1417"/>
                    </a:lnTo>
                    <a:lnTo>
                      <a:pt x="0" y="1410"/>
                    </a:lnTo>
                    <a:lnTo>
                      <a:pt x="0" y="1399"/>
                    </a:lnTo>
                    <a:lnTo>
                      <a:pt x="3" y="1385"/>
                    </a:lnTo>
                    <a:lnTo>
                      <a:pt x="10" y="1370"/>
                    </a:lnTo>
                    <a:lnTo>
                      <a:pt x="17" y="1352"/>
                    </a:lnTo>
                    <a:lnTo>
                      <a:pt x="24" y="1337"/>
                    </a:lnTo>
                    <a:lnTo>
                      <a:pt x="31" y="1324"/>
                    </a:lnTo>
                    <a:lnTo>
                      <a:pt x="35" y="1317"/>
                    </a:lnTo>
                    <a:lnTo>
                      <a:pt x="47" y="1307"/>
                    </a:lnTo>
                    <a:lnTo>
                      <a:pt x="61" y="1298"/>
                    </a:lnTo>
                    <a:lnTo>
                      <a:pt x="75" y="1291"/>
                    </a:lnTo>
                    <a:lnTo>
                      <a:pt x="89" y="1282"/>
                    </a:lnTo>
                    <a:lnTo>
                      <a:pt x="92" y="1274"/>
                    </a:lnTo>
                    <a:lnTo>
                      <a:pt x="92" y="1263"/>
                    </a:lnTo>
                    <a:lnTo>
                      <a:pt x="91" y="1251"/>
                    </a:lnTo>
                    <a:lnTo>
                      <a:pt x="92" y="1241"/>
                    </a:lnTo>
                    <a:lnTo>
                      <a:pt x="101" y="1227"/>
                    </a:lnTo>
                    <a:lnTo>
                      <a:pt x="113" y="1216"/>
                    </a:lnTo>
                    <a:lnTo>
                      <a:pt x="126" y="1206"/>
                    </a:lnTo>
                    <a:lnTo>
                      <a:pt x="138" y="1195"/>
                    </a:lnTo>
                    <a:lnTo>
                      <a:pt x="148" y="1183"/>
                    </a:lnTo>
                    <a:lnTo>
                      <a:pt x="154" y="1167"/>
                    </a:lnTo>
                    <a:lnTo>
                      <a:pt x="154" y="1166"/>
                    </a:lnTo>
                    <a:lnTo>
                      <a:pt x="152" y="1166"/>
                    </a:lnTo>
                    <a:lnTo>
                      <a:pt x="152" y="1164"/>
                    </a:lnTo>
                    <a:lnTo>
                      <a:pt x="152" y="1162"/>
                    </a:lnTo>
                    <a:lnTo>
                      <a:pt x="150" y="1160"/>
                    </a:lnTo>
                    <a:lnTo>
                      <a:pt x="147" y="1159"/>
                    </a:lnTo>
                    <a:lnTo>
                      <a:pt x="143" y="1157"/>
                    </a:lnTo>
                    <a:lnTo>
                      <a:pt x="140" y="1157"/>
                    </a:lnTo>
                    <a:lnTo>
                      <a:pt x="134" y="1155"/>
                    </a:lnTo>
                    <a:lnTo>
                      <a:pt x="131" y="1159"/>
                    </a:lnTo>
                    <a:lnTo>
                      <a:pt x="127" y="1159"/>
                    </a:lnTo>
                    <a:lnTo>
                      <a:pt x="122" y="1160"/>
                    </a:lnTo>
                    <a:lnTo>
                      <a:pt x="115" y="1160"/>
                    </a:lnTo>
                    <a:lnTo>
                      <a:pt x="115" y="1155"/>
                    </a:lnTo>
                    <a:lnTo>
                      <a:pt x="112" y="1155"/>
                    </a:lnTo>
                    <a:lnTo>
                      <a:pt x="112" y="1141"/>
                    </a:lnTo>
                    <a:lnTo>
                      <a:pt x="110" y="1122"/>
                    </a:lnTo>
                    <a:lnTo>
                      <a:pt x="108" y="1099"/>
                    </a:lnTo>
                    <a:lnTo>
                      <a:pt x="108" y="1077"/>
                    </a:lnTo>
                    <a:lnTo>
                      <a:pt x="108" y="1057"/>
                    </a:lnTo>
                    <a:lnTo>
                      <a:pt x="112" y="1045"/>
                    </a:lnTo>
                    <a:lnTo>
                      <a:pt x="113" y="1040"/>
                    </a:lnTo>
                    <a:lnTo>
                      <a:pt x="115" y="1036"/>
                    </a:lnTo>
                    <a:lnTo>
                      <a:pt x="117" y="1035"/>
                    </a:lnTo>
                    <a:lnTo>
                      <a:pt x="119" y="1035"/>
                    </a:lnTo>
                    <a:lnTo>
                      <a:pt x="122" y="1035"/>
                    </a:lnTo>
                    <a:lnTo>
                      <a:pt x="126" y="1033"/>
                    </a:lnTo>
                    <a:lnTo>
                      <a:pt x="131" y="1033"/>
                    </a:lnTo>
                    <a:lnTo>
                      <a:pt x="145" y="1038"/>
                    </a:lnTo>
                    <a:lnTo>
                      <a:pt x="161" y="1042"/>
                    </a:lnTo>
                    <a:lnTo>
                      <a:pt x="178" y="1042"/>
                    </a:lnTo>
                    <a:lnTo>
                      <a:pt x="195" y="1038"/>
                    </a:lnTo>
                    <a:lnTo>
                      <a:pt x="208" y="1033"/>
                    </a:lnTo>
                    <a:lnTo>
                      <a:pt x="209" y="1031"/>
                    </a:lnTo>
                    <a:lnTo>
                      <a:pt x="209" y="1029"/>
                    </a:lnTo>
                    <a:lnTo>
                      <a:pt x="211" y="1029"/>
                    </a:lnTo>
                    <a:lnTo>
                      <a:pt x="211" y="1028"/>
                    </a:lnTo>
                    <a:lnTo>
                      <a:pt x="211" y="1026"/>
                    </a:lnTo>
                    <a:lnTo>
                      <a:pt x="215" y="1012"/>
                    </a:lnTo>
                    <a:lnTo>
                      <a:pt x="215" y="996"/>
                    </a:lnTo>
                    <a:lnTo>
                      <a:pt x="213" y="981"/>
                    </a:lnTo>
                    <a:lnTo>
                      <a:pt x="211" y="963"/>
                    </a:lnTo>
                    <a:lnTo>
                      <a:pt x="199" y="960"/>
                    </a:lnTo>
                    <a:lnTo>
                      <a:pt x="187" y="956"/>
                    </a:lnTo>
                    <a:lnTo>
                      <a:pt x="175" y="949"/>
                    </a:lnTo>
                    <a:lnTo>
                      <a:pt x="166" y="940"/>
                    </a:lnTo>
                    <a:lnTo>
                      <a:pt x="169" y="939"/>
                    </a:lnTo>
                    <a:lnTo>
                      <a:pt x="173" y="937"/>
                    </a:lnTo>
                    <a:lnTo>
                      <a:pt x="175" y="935"/>
                    </a:lnTo>
                    <a:lnTo>
                      <a:pt x="178" y="935"/>
                    </a:lnTo>
                    <a:lnTo>
                      <a:pt x="182" y="933"/>
                    </a:lnTo>
                    <a:lnTo>
                      <a:pt x="188" y="933"/>
                    </a:lnTo>
                    <a:lnTo>
                      <a:pt x="192" y="932"/>
                    </a:lnTo>
                    <a:lnTo>
                      <a:pt x="197" y="930"/>
                    </a:lnTo>
                    <a:lnTo>
                      <a:pt x="202" y="930"/>
                    </a:lnTo>
                    <a:lnTo>
                      <a:pt x="208" y="930"/>
                    </a:lnTo>
                    <a:lnTo>
                      <a:pt x="208" y="911"/>
                    </a:lnTo>
                    <a:lnTo>
                      <a:pt x="213" y="911"/>
                    </a:lnTo>
                    <a:lnTo>
                      <a:pt x="218" y="912"/>
                    </a:lnTo>
                    <a:lnTo>
                      <a:pt x="220" y="914"/>
                    </a:lnTo>
                    <a:lnTo>
                      <a:pt x="223" y="914"/>
                    </a:lnTo>
                    <a:lnTo>
                      <a:pt x="227" y="916"/>
                    </a:lnTo>
                    <a:lnTo>
                      <a:pt x="230" y="918"/>
                    </a:lnTo>
                    <a:lnTo>
                      <a:pt x="234" y="914"/>
                    </a:lnTo>
                    <a:lnTo>
                      <a:pt x="239" y="912"/>
                    </a:lnTo>
                    <a:lnTo>
                      <a:pt x="243" y="911"/>
                    </a:lnTo>
                    <a:lnTo>
                      <a:pt x="248" y="909"/>
                    </a:lnTo>
                    <a:lnTo>
                      <a:pt x="250" y="907"/>
                    </a:lnTo>
                    <a:lnTo>
                      <a:pt x="251" y="904"/>
                    </a:lnTo>
                    <a:lnTo>
                      <a:pt x="251" y="900"/>
                    </a:lnTo>
                    <a:lnTo>
                      <a:pt x="251" y="897"/>
                    </a:lnTo>
                    <a:lnTo>
                      <a:pt x="251" y="893"/>
                    </a:lnTo>
                    <a:lnTo>
                      <a:pt x="253" y="890"/>
                    </a:lnTo>
                    <a:lnTo>
                      <a:pt x="255" y="886"/>
                    </a:lnTo>
                    <a:lnTo>
                      <a:pt x="288" y="876"/>
                    </a:lnTo>
                    <a:lnTo>
                      <a:pt x="295" y="865"/>
                    </a:lnTo>
                    <a:lnTo>
                      <a:pt x="297" y="855"/>
                    </a:lnTo>
                    <a:lnTo>
                      <a:pt x="302" y="844"/>
                    </a:lnTo>
                    <a:lnTo>
                      <a:pt x="312" y="837"/>
                    </a:lnTo>
                    <a:lnTo>
                      <a:pt x="325" y="832"/>
                    </a:lnTo>
                    <a:lnTo>
                      <a:pt x="340" y="827"/>
                    </a:lnTo>
                    <a:lnTo>
                      <a:pt x="354" y="822"/>
                    </a:lnTo>
                    <a:lnTo>
                      <a:pt x="356" y="820"/>
                    </a:lnTo>
                    <a:lnTo>
                      <a:pt x="356" y="820"/>
                    </a:lnTo>
                    <a:lnTo>
                      <a:pt x="356" y="818"/>
                    </a:lnTo>
                    <a:lnTo>
                      <a:pt x="356" y="816"/>
                    </a:lnTo>
                    <a:lnTo>
                      <a:pt x="358" y="815"/>
                    </a:lnTo>
                    <a:lnTo>
                      <a:pt x="351" y="797"/>
                    </a:lnTo>
                    <a:lnTo>
                      <a:pt x="347" y="776"/>
                    </a:lnTo>
                    <a:lnTo>
                      <a:pt x="347" y="757"/>
                    </a:lnTo>
                    <a:lnTo>
                      <a:pt x="346" y="741"/>
                    </a:lnTo>
                    <a:lnTo>
                      <a:pt x="361" y="740"/>
                    </a:lnTo>
                    <a:lnTo>
                      <a:pt x="372" y="736"/>
                    </a:lnTo>
                    <a:lnTo>
                      <a:pt x="384" y="733"/>
                    </a:lnTo>
                    <a:lnTo>
                      <a:pt x="384" y="741"/>
                    </a:lnTo>
                    <a:lnTo>
                      <a:pt x="382" y="748"/>
                    </a:lnTo>
                    <a:lnTo>
                      <a:pt x="380" y="761"/>
                    </a:lnTo>
                    <a:lnTo>
                      <a:pt x="379" y="778"/>
                    </a:lnTo>
                    <a:lnTo>
                      <a:pt x="377" y="794"/>
                    </a:lnTo>
                    <a:lnTo>
                      <a:pt x="377" y="806"/>
                    </a:lnTo>
                    <a:lnTo>
                      <a:pt x="382" y="809"/>
                    </a:lnTo>
                    <a:lnTo>
                      <a:pt x="386" y="811"/>
                    </a:lnTo>
                    <a:lnTo>
                      <a:pt x="387" y="813"/>
                    </a:lnTo>
                    <a:lnTo>
                      <a:pt x="391" y="815"/>
                    </a:lnTo>
                    <a:lnTo>
                      <a:pt x="396" y="818"/>
                    </a:lnTo>
                    <a:lnTo>
                      <a:pt x="407" y="813"/>
                    </a:lnTo>
                    <a:lnTo>
                      <a:pt x="414" y="813"/>
                    </a:lnTo>
                    <a:lnTo>
                      <a:pt x="419" y="816"/>
                    </a:lnTo>
                    <a:lnTo>
                      <a:pt x="426" y="822"/>
                    </a:lnTo>
                    <a:lnTo>
                      <a:pt x="435" y="822"/>
                    </a:lnTo>
                    <a:lnTo>
                      <a:pt x="445" y="818"/>
                    </a:lnTo>
                    <a:lnTo>
                      <a:pt x="454" y="813"/>
                    </a:lnTo>
                    <a:lnTo>
                      <a:pt x="459" y="808"/>
                    </a:lnTo>
                    <a:lnTo>
                      <a:pt x="466" y="804"/>
                    </a:lnTo>
                    <a:lnTo>
                      <a:pt x="475" y="801"/>
                    </a:lnTo>
                    <a:lnTo>
                      <a:pt x="489" y="802"/>
                    </a:lnTo>
                    <a:lnTo>
                      <a:pt x="508" y="806"/>
                    </a:lnTo>
                    <a:lnTo>
                      <a:pt x="510" y="801"/>
                    </a:lnTo>
                    <a:lnTo>
                      <a:pt x="511" y="799"/>
                    </a:lnTo>
                    <a:lnTo>
                      <a:pt x="515" y="795"/>
                    </a:lnTo>
                    <a:lnTo>
                      <a:pt x="518" y="794"/>
                    </a:lnTo>
                    <a:lnTo>
                      <a:pt x="522" y="794"/>
                    </a:lnTo>
                    <a:lnTo>
                      <a:pt x="527" y="792"/>
                    </a:lnTo>
                    <a:lnTo>
                      <a:pt x="527" y="762"/>
                    </a:lnTo>
                    <a:lnTo>
                      <a:pt x="531" y="738"/>
                    </a:lnTo>
                    <a:lnTo>
                      <a:pt x="534" y="734"/>
                    </a:lnTo>
                    <a:lnTo>
                      <a:pt x="538" y="733"/>
                    </a:lnTo>
                    <a:lnTo>
                      <a:pt x="541" y="729"/>
                    </a:lnTo>
                    <a:lnTo>
                      <a:pt x="545" y="727"/>
                    </a:lnTo>
                    <a:lnTo>
                      <a:pt x="550" y="726"/>
                    </a:lnTo>
                    <a:lnTo>
                      <a:pt x="550" y="729"/>
                    </a:lnTo>
                    <a:lnTo>
                      <a:pt x="553" y="733"/>
                    </a:lnTo>
                    <a:lnTo>
                      <a:pt x="555" y="736"/>
                    </a:lnTo>
                    <a:lnTo>
                      <a:pt x="557" y="740"/>
                    </a:lnTo>
                    <a:lnTo>
                      <a:pt x="559" y="741"/>
                    </a:lnTo>
                    <a:lnTo>
                      <a:pt x="564" y="743"/>
                    </a:lnTo>
                    <a:lnTo>
                      <a:pt x="569" y="745"/>
                    </a:lnTo>
                    <a:lnTo>
                      <a:pt x="567" y="729"/>
                    </a:lnTo>
                    <a:lnTo>
                      <a:pt x="566" y="719"/>
                    </a:lnTo>
                    <a:lnTo>
                      <a:pt x="562" y="712"/>
                    </a:lnTo>
                    <a:lnTo>
                      <a:pt x="560" y="703"/>
                    </a:lnTo>
                    <a:lnTo>
                      <a:pt x="557" y="687"/>
                    </a:lnTo>
                    <a:lnTo>
                      <a:pt x="566" y="686"/>
                    </a:lnTo>
                    <a:lnTo>
                      <a:pt x="572" y="682"/>
                    </a:lnTo>
                    <a:lnTo>
                      <a:pt x="578" y="679"/>
                    </a:lnTo>
                    <a:lnTo>
                      <a:pt x="585" y="675"/>
                    </a:lnTo>
                    <a:lnTo>
                      <a:pt x="597" y="675"/>
                    </a:lnTo>
                    <a:lnTo>
                      <a:pt x="609" y="677"/>
                    </a:lnTo>
                    <a:lnTo>
                      <a:pt x="618" y="679"/>
                    </a:lnTo>
                    <a:lnTo>
                      <a:pt x="627" y="675"/>
                    </a:lnTo>
                    <a:lnTo>
                      <a:pt x="634" y="665"/>
                    </a:lnTo>
                    <a:lnTo>
                      <a:pt x="628" y="663"/>
                    </a:lnTo>
                    <a:lnTo>
                      <a:pt x="623" y="661"/>
                    </a:lnTo>
                    <a:lnTo>
                      <a:pt x="620" y="659"/>
                    </a:lnTo>
                    <a:lnTo>
                      <a:pt x="614" y="658"/>
                    </a:lnTo>
                    <a:lnTo>
                      <a:pt x="607" y="658"/>
                    </a:lnTo>
                    <a:lnTo>
                      <a:pt x="590" y="666"/>
                    </a:lnTo>
                    <a:lnTo>
                      <a:pt x="571" y="672"/>
                    </a:lnTo>
                    <a:lnTo>
                      <a:pt x="550" y="675"/>
                    </a:lnTo>
                    <a:lnTo>
                      <a:pt x="546" y="666"/>
                    </a:lnTo>
                    <a:lnTo>
                      <a:pt x="541" y="659"/>
                    </a:lnTo>
                    <a:lnTo>
                      <a:pt x="536" y="652"/>
                    </a:lnTo>
                    <a:lnTo>
                      <a:pt x="532" y="644"/>
                    </a:lnTo>
                    <a:lnTo>
                      <a:pt x="531" y="630"/>
                    </a:lnTo>
                    <a:lnTo>
                      <a:pt x="532" y="619"/>
                    </a:lnTo>
                    <a:lnTo>
                      <a:pt x="531" y="607"/>
                    </a:lnTo>
                    <a:lnTo>
                      <a:pt x="529" y="593"/>
                    </a:lnTo>
                    <a:lnTo>
                      <a:pt x="531" y="581"/>
                    </a:lnTo>
                    <a:lnTo>
                      <a:pt x="539" y="563"/>
                    </a:lnTo>
                    <a:lnTo>
                      <a:pt x="553" y="551"/>
                    </a:lnTo>
                    <a:lnTo>
                      <a:pt x="567" y="537"/>
                    </a:lnTo>
                    <a:lnTo>
                      <a:pt x="579" y="523"/>
                    </a:lnTo>
                    <a:lnTo>
                      <a:pt x="588" y="507"/>
                    </a:lnTo>
                    <a:lnTo>
                      <a:pt x="583" y="502"/>
                    </a:lnTo>
                    <a:lnTo>
                      <a:pt x="578" y="497"/>
                    </a:lnTo>
                    <a:lnTo>
                      <a:pt x="572" y="492"/>
                    </a:lnTo>
                    <a:lnTo>
                      <a:pt x="559" y="494"/>
                    </a:lnTo>
                    <a:lnTo>
                      <a:pt x="543" y="495"/>
                    </a:lnTo>
                    <a:lnTo>
                      <a:pt x="538" y="520"/>
                    </a:lnTo>
                    <a:lnTo>
                      <a:pt x="529" y="539"/>
                    </a:lnTo>
                    <a:lnTo>
                      <a:pt x="517" y="555"/>
                    </a:lnTo>
                    <a:lnTo>
                      <a:pt x="503" y="570"/>
                    </a:lnTo>
                    <a:lnTo>
                      <a:pt x="490" y="588"/>
                    </a:lnTo>
                    <a:lnTo>
                      <a:pt x="482" y="609"/>
                    </a:lnTo>
                    <a:lnTo>
                      <a:pt x="476" y="633"/>
                    </a:lnTo>
                    <a:lnTo>
                      <a:pt x="487" y="642"/>
                    </a:lnTo>
                    <a:lnTo>
                      <a:pt x="497" y="652"/>
                    </a:lnTo>
                    <a:lnTo>
                      <a:pt x="504" y="665"/>
                    </a:lnTo>
                    <a:lnTo>
                      <a:pt x="508" y="680"/>
                    </a:lnTo>
                    <a:lnTo>
                      <a:pt x="503" y="682"/>
                    </a:lnTo>
                    <a:lnTo>
                      <a:pt x="501" y="684"/>
                    </a:lnTo>
                    <a:lnTo>
                      <a:pt x="499" y="686"/>
                    </a:lnTo>
                    <a:lnTo>
                      <a:pt x="499" y="686"/>
                    </a:lnTo>
                    <a:lnTo>
                      <a:pt x="499" y="687"/>
                    </a:lnTo>
                    <a:lnTo>
                      <a:pt x="497" y="689"/>
                    </a:lnTo>
                    <a:lnTo>
                      <a:pt x="497" y="693"/>
                    </a:lnTo>
                    <a:lnTo>
                      <a:pt x="496" y="694"/>
                    </a:lnTo>
                    <a:lnTo>
                      <a:pt x="473" y="703"/>
                    </a:lnTo>
                    <a:lnTo>
                      <a:pt x="470" y="724"/>
                    </a:lnTo>
                    <a:lnTo>
                      <a:pt x="463" y="740"/>
                    </a:lnTo>
                    <a:lnTo>
                      <a:pt x="456" y="752"/>
                    </a:lnTo>
                    <a:lnTo>
                      <a:pt x="445" y="762"/>
                    </a:lnTo>
                    <a:lnTo>
                      <a:pt x="436" y="773"/>
                    </a:lnTo>
                    <a:lnTo>
                      <a:pt x="428" y="787"/>
                    </a:lnTo>
                    <a:lnTo>
                      <a:pt x="422" y="787"/>
                    </a:lnTo>
                    <a:lnTo>
                      <a:pt x="422" y="783"/>
                    </a:lnTo>
                    <a:lnTo>
                      <a:pt x="408" y="764"/>
                    </a:lnTo>
                    <a:lnTo>
                      <a:pt x="400" y="743"/>
                    </a:lnTo>
                    <a:lnTo>
                      <a:pt x="394" y="720"/>
                    </a:lnTo>
                    <a:lnTo>
                      <a:pt x="384" y="694"/>
                    </a:lnTo>
                    <a:lnTo>
                      <a:pt x="370" y="701"/>
                    </a:lnTo>
                    <a:lnTo>
                      <a:pt x="361" y="710"/>
                    </a:lnTo>
                    <a:lnTo>
                      <a:pt x="351" y="717"/>
                    </a:lnTo>
                    <a:lnTo>
                      <a:pt x="340" y="722"/>
                    </a:lnTo>
                    <a:lnTo>
                      <a:pt x="323" y="726"/>
                    </a:lnTo>
                    <a:lnTo>
                      <a:pt x="321" y="724"/>
                    </a:lnTo>
                    <a:lnTo>
                      <a:pt x="319" y="724"/>
                    </a:lnTo>
                    <a:lnTo>
                      <a:pt x="318" y="724"/>
                    </a:lnTo>
                    <a:lnTo>
                      <a:pt x="316" y="722"/>
                    </a:lnTo>
                    <a:lnTo>
                      <a:pt x="312" y="722"/>
                    </a:lnTo>
                    <a:lnTo>
                      <a:pt x="311" y="701"/>
                    </a:lnTo>
                    <a:lnTo>
                      <a:pt x="309" y="684"/>
                    </a:lnTo>
                    <a:lnTo>
                      <a:pt x="305" y="670"/>
                    </a:lnTo>
                    <a:lnTo>
                      <a:pt x="302" y="654"/>
                    </a:lnTo>
                    <a:lnTo>
                      <a:pt x="300" y="633"/>
                    </a:lnTo>
                    <a:lnTo>
                      <a:pt x="309" y="624"/>
                    </a:lnTo>
                    <a:lnTo>
                      <a:pt x="312" y="616"/>
                    </a:lnTo>
                    <a:lnTo>
                      <a:pt x="314" y="605"/>
                    </a:lnTo>
                    <a:lnTo>
                      <a:pt x="319" y="591"/>
                    </a:lnTo>
                    <a:lnTo>
                      <a:pt x="323" y="588"/>
                    </a:lnTo>
                    <a:lnTo>
                      <a:pt x="328" y="583"/>
                    </a:lnTo>
                    <a:lnTo>
                      <a:pt x="333" y="577"/>
                    </a:lnTo>
                    <a:lnTo>
                      <a:pt x="339" y="572"/>
                    </a:lnTo>
                    <a:lnTo>
                      <a:pt x="342" y="574"/>
                    </a:lnTo>
                    <a:lnTo>
                      <a:pt x="344" y="576"/>
                    </a:lnTo>
                    <a:lnTo>
                      <a:pt x="346" y="577"/>
                    </a:lnTo>
                    <a:lnTo>
                      <a:pt x="347" y="579"/>
                    </a:lnTo>
                    <a:lnTo>
                      <a:pt x="347" y="579"/>
                    </a:lnTo>
                    <a:lnTo>
                      <a:pt x="351" y="576"/>
                    </a:lnTo>
                    <a:lnTo>
                      <a:pt x="353" y="572"/>
                    </a:lnTo>
                    <a:lnTo>
                      <a:pt x="354" y="569"/>
                    </a:lnTo>
                    <a:lnTo>
                      <a:pt x="356" y="563"/>
                    </a:lnTo>
                    <a:lnTo>
                      <a:pt x="358" y="560"/>
                    </a:lnTo>
                    <a:lnTo>
                      <a:pt x="370" y="553"/>
                    </a:lnTo>
                    <a:lnTo>
                      <a:pt x="380" y="549"/>
                    </a:lnTo>
                    <a:lnTo>
                      <a:pt x="389" y="541"/>
                    </a:lnTo>
                    <a:lnTo>
                      <a:pt x="386" y="539"/>
                    </a:lnTo>
                    <a:lnTo>
                      <a:pt x="384" y="539"/>
                    </a:lnTo>
                    <a:lnTo>
                      <a:pt x="382" y="539"/>
                    </a:lnTo>
                    <a:lnTo>
                      <a:pt x="382" y="537"/>
                    </a:lnTo>
                    <a:lnTo>
                      <a:pt x="382" y="537"/>
                    </a:lnTo>
                    <a:lnTo>
                      <a:pt x="382" y="534"/>
                    </a:lnTo>
                    <a:lnTo>
                      <a:pt x="380" y="530"/>
                    </a:lnTo>
                    <a:lnTo>
                      <a:pt x="393" y="514"/>
                    </a:lnTo>
                    <a:lnTo>
                      <a:pt x="405" y="495"/>
                    </a:lnTo>
                    <a:lnTo>
                      <a:pt x="415" y="473"/>
                    </a:lnTo>
                    <a:lnTo>
                      <a:pt x="426" y="450"/>
                    </a:lnTo>
                    <a:lnTo>
                      <a:pt x="436" y="427"/>
                    </a:lnTo>
                    <a:lnTo>
                      <a:pt x="449" y="406"/>
                    </a:lnTo>
                    <a:lnTo>
                      <a:pt x="461" y="392"/>
                    </a:lnTo>
                    <a:lnTo>
                      <a:pt x="476" y="384"/>
                    </a:lnTo>
                    <a:lnTo>
                      <a:pt x="476" y="370"/>
                    </a:lnTo>
                    <a:lnTo>
                      <a:pt x="492" y="370"/>
                    </a:lnTo>
                    <a:lnTo>
                      <a:pt x="501" y="354"/>
                    </a:lnTo>
                    <a:lnTo>
                      <a:pt x="515" y="343"/>
                    </a:lnTo>
                    <a:lnTo>
                      <a:pt x="534" y="338"/>
                    </a:lnTo>
                    <a:lnTo>
                      <a:pt x="536" y="340"/>
                    </a:lnTo>
                    <a:lnTo>
                      <a:pt x="538" y="340"/>
                    </a:lnTo>
                    <a:lnTo>
                      <a:pt x="538" y="340"/>
                    </a:lnTo>
                    <a:lnTo>
                      <a:pt x="539" y="340"/>
                    </a:lnTo>
                    <a:lnTo>
                      <a:pt x="543" y="342"/>
                    </a:lnTo>
                    <a:lnTo>
                      <a:pt x="543" y="329"/>
                    </a:lnTo>
                    <a:lnTo>
                      <a:pt x="548" y="329"/>
                    </a:lnTo>
                    <a:lnTo>
                      <a:pt x="552" y="329"/>
                    </a:lnTo>
                    <a:lnTo>
                      <a:pt x="555" y="329"/>
                    </a:lnTo>
                    <a:lnTo>
                      <a:pt x="557" y="329"/>
                    </a:lnTo>
                    <a:lnTo>
                      <a:pt x="559" y="331"/>
                    </a:lnTo>
                    <a:lnTo>
                      <a:pt x="560" y="331"/>
                    </a:lnTo>
                    <a:lnTo>
                      <a:pt x="566" y="335"/>
                    </a:lnTo>
                    <a:lnTo>
                      <a:pt x="572" y="321"/>
                    </a:lnTo>
                    <a:lnTo>
                      <a:pt x="583" y="312"/>
                    </a:lnTo>
                    <a:lnTo>
                      <a:pt x="595" y="309"/>
                    </a:lnTo>
                    <a:lnTo>
                      <a:pt x="611" y="305"/>
                    </a:lnTo>
                    <a:lnTo>
                      <a:pt x="627" y="303"/>
                    </a:lnTo>
                    <a:lnTo>
                      <a:pt x="634" y="310"/>
                    </a:lnTo>
                    <a:lnTo>
                      <a:pt x="642" y="314"/>
                    </a:lnTo>
                    <a:lnTo>
                      <a:pt x="649" y="315"/>
                    </a:lnTo>
                    <a:lnTo>
                      <a:pt x="656" y="317"/>
                    </a:lnTo>
                    <a:lnTo>
                      <a:pt x="662" y="324"/>
                    </a:lnTo>
                    <a:lnTo>
                      <a:pt x="665" y="338"/>
                    </a:lnTo>
                    <a:lnTo>
                      <a:pt x="663" y="340"/>
                    </a:lnTo>
                    <a:lnTo>
                      <a:pt x="662" y="342"/>
                    </a:lnTo>
                    <a:lnTo>
                      <a:pt x="660" y="342"/>
                    </a:lnTo>
                    <a:lnTo>
                      <a:pt x="660" y="343"/>
                    </a:lnTo>
                    <a:lnTo>
                      <a:pt x="658" y="345"/>
                    </a:lnTo>
                    <a:lnTo>
                      <a:pt x="658" y="349"/>
                    </a:lnTo>
                    <a:lnTo>
                      <a:pt x="660" y="352"/>
                    </a:lnTo>
                    <a:lnTo>
                      <a:pt x="662" y="352"/>
                    </a:lnTo>
                    <a:lnTo>
                      <a:pt x="663" y="354"/>
                    </a:lnTo>
                    <a:lnTo>
                      <a:pt x="665" y="357"/>
                    </a:lnTo>
                    <a:lnTo>
                      <a:pt x="677" y="352"/>
                    </a:lnTo>
                    <a:lnTo>
                      <a:pt x="684" y="350"/>
                    </a:lnTo>
                    <a:lnTo>
                      <a:pt x="689" y="350"/>
                    </a:lnTo>
                    <a:lnTo>
                      <a:pt x="691" y="354"/>
                    </a:lnTo>
                    <a:lnTo>
                      <a:pt x="693" y="359"/>
                    </a:lnTo>
                    <a:lnTo>
                      <a:pt x="698" y="364"/>
                    </a:lnTo>
                    <a:lnTo>
                      <a:pt x="703" y="370"/>
                    </a:lnTo>
                    <a:lnTo>
                      <a:pt x="735" y="373"/>
                    </a:lnTo>
                    <a:lnTo>
                      <a:pt x="747" y="380"/>
                    </a:lnTo>
                    <a:lnTo>
                      <a:pt x="761" y="391"/>
                    </a:lnTo>
                    <a:lnTo>
                      <a:pt x="775" y="405"/>
                    </a:lnTo>
                    <a:lnTo>
                      <a:pt x="787" y="420"/>
                    </a:lnTo>
                    <a:lnTo>
                      <a:pt x="798" y="436"/>
                    </a:lnTo>
                    <a:lnTo>
                      <a:pt x="801" y="452"/>
                    </a:lnTo>
                    <a:lnTo>
                      <a:pt x="799" y="467"/>
                    </a:lnTo>
                    <a:lnTo>
                      <a:pt x="787" y="480"/>
                    </a:lnTo>
                    <a:lnTo>
                      <a:pt x="771" y="488"/>
                    </a:lnTo>
                    <a:lnTo>
                      <a:pt x="754" y="488"/>
                    </a:lnTo>
                    <a:lnTo>
                      <a:pt x="738" y="481"/>
                    </a:lnTo>
                    <a:lnTo>
                      <a:pt x="724" y="474"/>
                    </a:lnTo>
                    <a:lnTo>
                      <a:pt x="710" y="469"/>
                    </a:lnTo>
                    <a:lnTo>
                      <a:pt x="712" y="481"/>
                    </a:lnTo>
                    <a:lnTo>
                      <a:pt x="714" y="497"/>
                    </a:lnTo>
                    <a:lnTo>
                      <a:pt x="716" y="514"/>
                    </a:lnTo>
                    <a:lnTo>
                      <a:pt x="719" y="528"/>
                    </a:lnTo>
                    <a:lnTo>
                      <a:pt x="723" y="537"/>
                    </a:lnTo>
                    <a:lnTo>
                      <a:pt x="726" y="542"/>
                    </a:lnTo>
                    <a:lnTo>
                      <a:pt x="731" y="544"/>
                    </a:lnTo>
                    <a:lnTo>
                      <a:pt x="735" y="548"/>
                    </a:lnTo>
                    <a:lnTo>
                      <a:pt x="742" y="549"/>
                    </a:lnTo>
                    <a:lnTo>
                      <a:pt x="740" y="537"/>
                    </a:lnTo>
                    <a:lnTo>
                      <a:pt x="738" y="528"/>
                    </a:lnTo>
                    <a:lnTo>
                      <a:pt x="738" y="518"/>
                    </a:lnTo>
                    <a:lnTo>
                      <a:pt x="742" y="518"/>
                    </a:lnTo>
                    <a:lnTo>
                      <a:pt x="742" y="514"/>
                    </a:lnTo>
                    <a:lnTo>
                      <a:pt x="754" y="521"/>
                    </a:lnTo>
                    <a:lnTo>
                      <a:pt x="766" y="528"/>
                    </a:lnTo>
                    <a:lnTo>
                      <a:pt x="780" y="534"/>
                    </a:lnTo>
                    <a:lnTo>
                      <a:pt x="782" y="530"/>
                    </a:lnTo>
                    <a:lnTo>
                      <a:pt x="784" y="527"/>
                    </a:lnTo>
                    <a:lnTo>
                      <a:pt x="785" y="525"/>
                    </a:lnTo>
                    <a:lnTo>
                      <a:pt x="787" y="520"/>
                    </a:lnTo>
                    <a:lnTo>
                      <a:pt x="787" y="514"/>
                    </a:lnTo>
                    <a:lnTo>
                      <a:pt x="785" y="513"/>
                    </a:lnTo>
                    <a:lnTo>
                      <a:pt x="784" y="511"/>
                    </a:lnTo>
                    <a:lnTo>
                      <a:pt x="782" y="509"/>
                    </a:lnTo>
                    <a:lnTo>
                      <a:pt x="782" y="507"/>
                    </a:lnTo>
                    <a:lnTo>
                      <a:pt x="782" y="504"/>
                    </a:lnTo>
                    <a:lnTo>
                      <a:pt x="780" y="499"/>
                    </a:lnTo>
                    <a:lnTo>
                      <a:pt x="796" y="492"/>
                    </a:lnTo>
                    <a:lnTo>
                      <a:pt x="806" y="481"/>
                    </a:lnTo>
                    <a:lnTo>
                      <a:pt x="815" y="469"/>
                    </a:lnTo>
                    <a:lnTo>
                      <a:pt x="820" y="471"/>
                    </a:lnTo>
                    <a:lnTo>
                      <a:pt x="827" y="473"/>
                    </a:lnTo>
                    <a:lnTo>
                      <a:pt x="834" y="474"/>
                    </a:lnTo>
                    <a:lnTo>
                      <a:pt x="841" y="476"/>
                    </a:lnTo>
                    <a:lnTo>
                      <a:pt x="838" y="438"/>
                    </a:lnTo>
                    <a:lnTo>
                      <a:pt x="831" y="396"/>
                    </a:lnTo>
                    <a:lnTo>
                      <a:pt x="860" y="396"/>
                    </a:lnTo>
                    <a:lnTo>
                      <a:pt x="867" y="403"/>
                    </a:lnTo>
                    <a:lnTo>
                      <a:pt x="874" y="413"/>
                    </a:lnTo>
                    <a:lnTo>
                      <a:pt x="880" y="422"/>
                    </a:lnTo>
                    <a:lnTo>
                      <a:pt x="880" y="431"/>
                    </a:lnTo>
                    <a:lnTo>
                      <a:pt x="876" y="432"/>
                    </a:lnTo>
                    <a:lnTo>
                      <a:pt x="874" y="432"/>
                    </a:lnTo>
                    <a:lnTo>
                      <a:pt x="871" y="434"/>
                    </a:lnTo>
                    <a:lnTo>
                      <a:pt x="864" y="434"/>
                    </a:lnTo>
                    <a:lnTo>
                      <a:pt x="864" y="453"/>
                    </a:lnTo>
                    <a:lnTo>
                      <a:pt x="869" y="455"/>
                    </a:lnTo>
                    <a:lnTo>
                      <a:pt x="871" y="457"/>
                    </a:lnTo>
                    <a:lnTo>
                      <a:pt x="874" y="459"/>
                    </a:lnTo>
                    <a:lnTo>
                      <a:pt x="878" y="460"/>
                    </a:lnTo>
                    <a:lnTo>
                      <a:pt x="883" y="460"/>
                    </a:lnTo>
                    <a:lnTo>
                      <a:pt x="885" y="460"/>
                    </a:lnTo>
                    <a:lnTo>
                      <a:pt x="887" y="459"/>
                    </a:lnTo>
                    <a:lnTo>
                      <a:pt x="887" y="459"/>
                    </a:lnTo>
                    <a:lnTo>
                      <a:pt x="888" y="459"/>
                    </a:lnTo>
                    <a:lnTo>
                      <a:pt x="892" y="457"/>
                    </a:lnTo>
                    <a:lnTo>
                      <a:pt x="894" y="452"/>
                    </a:lnTo>
                    <a:lnTo>
                      <a:pt x="894" y="448"/>
                    </a:lnTo>
                    <a:lnTo>
                      <a:pt x="894" y="443"/>
                    </a:lnTo>
                    <a:lnTo>
                      <a:pt x="894" y="439"/>
                    </a:lnTo>
                    <a:lnTo>
                      <a:pt x="892" y="434"/>
                    </a:lnTo>
                    <a:lnTo>
                      <a:pt x="904" y="418"/>
                    </a:lnTo>
                    <a:lnTo>
                      <a:pt x="918" y="405"/>
                    </a:lnTo>
                    <a:lnTo>
                      <a:pt x="930" y="389"/>
                    </a:lnTo>
                    <a:lnTo>
                      <a:pt x="936" y="387"/>
                    </a:lnTo>
                    <a:lnTo>
                      <a:pt x="941" y="387"/>
                    </a:lnTo>
                    <a:lnTo>
                      <a:pt x="943" y="385"/>
                    </a:lnTo>
                    <a:lnTo>
                      <a:pt x="946" y="387"/>
                    </a:lnTo>
                    <a:lnTo>
                      <a:pt x="950" y="389"/>
                    </a:lnTo>
                    <a:lnTo>
                      <a:pt x="951" y="392"/>
                    </a:lnTo>
                    <a:lnTo>
                      <a:pt x="953" y="396"/>
                    </a:lnTo>
                    <a:lnTo>
                      <a:pt x="955" y="398"/>
                    </a:lnTo>
                    <a:lnTo>
                      <a:pt x="956" y="401"/>
                    </a:lnTo>
                    <a:lnTo>
                      <a:pt x="960" y="403"/>
                    </a:lnTo>
                    <a:lnTo>
                      <a:pt x="960" y="399"/>
                    </a:lnTo>
                    <a:lnTo>
                      <a:pt x="963" y="396"/>
                    </a:lnTo>
                    <a:lnTo>
                      <a:pt x="965" y="392"/>
                    </a:lnTo>
                    <a:lnTo>
                      <a:pt x="967" y="389"/>
                    </a:lnTo>
                    <a:lnTo>
                      <a:pt x="967" y="384"/>
                    </a:lnTo>
                    <a:lnTo>
                      <a:pt x="969" y="377"/>
                    </a:lnTo>
                    <a:lnTo>
                      <a:pt x="984" y="377"/>
                    </a:lnTo>
                    <a:lnTo>
                      <a:pt x="998" y="380"/>
                    </a:lnTo>
                    <a:lnTo>
                      <a:pt x="1011" y="384"/>
                    </a:lnTo>
                    <a:lnTo>
                      <a:pt x="1002" y="391"/>
                    </a:lnTo>
                    <a:lnTo>
                      <a:pt x="993" y="396"/>
                    </a:lnTo>
                    <a:lnTo>
                      <a:pt x="986" y="401"/>
                    </a:lnTo>
                    <a:lnTo>
                      <a:pt x="979" y="411"/>
                    </a:lnTo>
                    <a:lnTo>
                      <a:pt x="988" y="411"/>
                    </a:lnTo>
                    <a:lnTo>
                      <a:pt x="993" y="406"/>
                    </a:lnTo>
                    <a:lnTo>
                      <a:pt x="1005" y="401"/>
                    </a:lnTo>
                    <a:lnTo>
                      <a:pt x="1018" y="396"/>
                    </a:lnTo>
                    <a:lnTo>
                      <a:pt x="1028" y="392"/>
                    </a:lnTo>
                    <a:lnTo>
                      <a:pt x="1039" y="389"/>
                    </a:lnTo>
                    <a:lnTo>
                      <a:pt x="1042" y="389"/>
                    </a:lnTo>
                    <a:lnTo>
                      <a:pt x="1044" y="391"/>
                    </a:lnTo>
                    <a:lnTo>
                      <a:pt x="1047" y="394"/>
                    </a:lnTo>
                    <a:lnTo>
                      <a:pt x="1049" y="396"/>
                    </a:lnTo>
                    <a:lnTo>
                      <a:pt x="1051" y="398"/>
                    </a:lnTo>
                    <a:lnTo>
                      <a:pt x="1054" y="398"/>
                    </a:lnTo>
                    <a:lnTo>
                      <a:pt x="1061" y="399"/>
                    </a:lnTo>
                    <a:lnTo>
                      <a:pt x="1063" y="396"/>
                    </a:lnTo>
                    <a:lnTo>
                      <a:pt x="1065" y="392"/>
                    </a:lnTo>
                    <a:lnTo>
                      <a:pt x="1066" y="391"/>
                    </a:lnTo>
                    <a:lnTo>
                      <a:pt x="1066" y="387"/>
                    </a:lnTo>
                    <a:lnTo>
                      <a:pt x="1068" y="382"/>
                    </a:lnTo>
                    <a:lnTo>
                      <a:pt x="1068" y="377"/>
                    </a:lnTo>
                    <a:lnTo>
                      <a:pt x="1065" y="373"/>
                    </a:lnTo>
                    <a:lnTo>
                      <a:pt x="1063" y="370"/>
                    </a:lnTo>
                    <a:lnTo>
                      <a:pt x="1061" y="366"/>
                    </a:lnTo>
                    <a:lnTo>
                      <a:pt x="1061" y="361"/>
                    </a:lnTo>
                    <a:lnTo>
                      <a:pt x="1061" y="354"/>
                    </a:lnTo>
                    <a:lnTo>
                      <a:pt x="1066" y="350"/>
                    </a:lnTo>
                    <a:lnTo>
                      <a:pt x="1070" y="347"/>
                    </a:lnTo>
                    <a:lnTo>
                      <a:pt x="1073" y="345"/>
                    </a:lnTo>
                    <a:lnTo>
                      <a:pt x="1080" y="342"/>
                    </a:lnTo>
                    <a:lnTo>
                      <a:pt x="1084" y="343"/>
                    </a:lnTo>
                    <a:lnTo>
                      <a:pt x="1089" y="345"/>
                    </a:lnTo>
                    <a:lnTo>
                      <a:pt x="1096" y="345"/>
                    </a:lnTo>
                    <a:lnTo>
                      <a:pt x="1103" y="345"/>
                    </a:lnTo>
                    <a:lnTo>
                      <a:pt x="1112" y="356"/>
                    </a:lnTo>
                    <a:lnTo>
                      <a:pt x="1124" y="368"/>
                    </a:lnTo>
                    <a:lnTo>
                      <a:pt x="1142" y="380"/>
                    </a:lnTo>
                    <a:lnTo>
                      <a:pt x="1157" y="392"/>
                    </a:lnTo>
                    <a:lnTo>
                      <a:pt x="1171" y="399"/>
                    </a:lnTo>
                    <a:lnTo>
                      <a:pt x="1180" y="403"/>
                    </a:lnTo>
                    <a:lnTo>
                      <a:pt x="1182" y="401"/>
                    </a:lnTo>
                    <a:lnTo>
                      <a:pt x="1182" y="401"/>
                    </a:lnTo>
                    <a:lnTo>
                      <a:pt x="1182" y="399"/>
                    </a:lnTo>
                    <a:lnTo>
                      <a:pt x="1182" y="399"/>
                    </a:lnTo>
                    <a:lnTo>
                      <a:pt x="1183" y="396"/>
                    </a:lnTo>
                    <a:lnTo>
                      <a:pt x="1178" y="391"/>
                    </a:lnTo>
                    <a:lnTo>
                      <a:pt x="1175" y="387"/>
                    </a:lnTo>
                    <a:lnTo>
                      <a:pt x="1173" y="382"/>
                    </a:lnTo>
                    <a:lnTo>
                      <a:pt x="1169" y="377"/>
                    </a:lnTo>
                    <a:lnTo>
                      <a:pt x="1168" y="370"/>
                    </a:lnTo>
                    <a:lnTo>
                      <a:pt x="1152" y="370"/>
                    </a:lnTo>
                    <a:lnTo>
                      <a:pt x="1154" y="349"/>
                    </a:lnTo>
                    <a:lnTo>
                      <a:pt x="1150" y="333"/>
                    </a:lnTo>
                    <a:lnTo>
                      <a:pt x="1148" y="319"/>
                    </a:lnTo>
                    <a:lnTo>
                      <a:pt x="1145" y="300"/>
                    </a:lnTo>
                    <a:lnTo>
                      <a:pt x="1155" y="293"/>
                    </a:lnTo>
                    <a:lnTo>
                      <a:pt x="1162" y="284"/>
                    </a:lnTo>
                    <a:lnTo>
                      <a:pt x="1166" y="274"/>
                    </a:lnTo>
                    <a:lnTo>
                      <a:pt x="1169" y="261"/>
                    </a:lnTo>
                    <a:lnTo>
                      <a:pt x="1173" y="251"/>
                    </a:lnTo>
                    <a:lnTo>
                      <a:pt x="1178" y="240"/>
                    </a:lnTo>
                    <a:lnTo>
                      <a:pt x="1185" y="232"/>
                    </a:lnTo>
                    <a:lnTo>
                      <a:pt x="1194" y="226"/>
                    </a:lnTo>
                    <a:lnTo>
                      <a:pt x="1210" y="225"/>
                    </a:lnTo>
                    <a:lnTo>
                      <a:pt x="1229" y="226"/>
                    </a:lnTo>
                    <a:lnTo>
                      <a:pt x="1234" y="235"/>
                    </a:lnTo>
                    <a:lnTo>
                      <a:pt x="1241" y="242"/>
                    </a:lnTo>
                    <a:lnTo>
                      <a:pt x="1239" y="256"/>
                    </a:lnTo>
                    <a:lnTo>
                      <a:pt x="1236" y="270"/>
                    </a:lnTo>
                    <a:lnTo>
                      <a:pt x="1232" y="282"/>
                    </a:lnTo>
                    <a:lnTo>
                      <a:pt x="1231" y="293"/>
                    </a:lnTo>
                    <a:lnTo>
                      <a:pt x="1229" y="300"/>
                    </a:lnTo>
                    <a:lnTo>
                      <a:pt x="1232" y="309"/>
                    </a:lnTo>
                    <a:lnTo>
                      <a:pt x="1238" y="321"/>
                    </a:lnTo>
                    <a:lnTo>
                      <a:pt x="1241" y="335"/>
                    </a:lnTo>
                    <a:lnTo>
                      <a:pt x="1244" y="345"/>
                    </a:lnTo>
                    <a:lnTo>
                      <a:pt x="1244" y="357"/>
                    </a:lnTo>
                    <a:lnTo>
                      <a:pt x="1241" y="368"/>
                    </a:lnTo>
                    <a:lnTo>
                      <a:pt x="1238" y="377"/>
                    </a:lnTo>
                    <a:lnTo>
                      <a:pt x="1238" y="384"/>
                    </a:lnTo>
                    <a:lnTo>
                      <a:pt x="1239" y="389"/>
                    </a:lnTo>
                    <a:lnTo>
                      <a:pt x="1241" y="392"/>
                    </a:lnTo>
                    <a:lnTo>
                      <a:pt x="1244" y="396"/>
                    </a:lnTo>
                    <a:lnTo>
                      <a:pt x="1248" y="399"/>
                    </a:lnTo>
                    <a:lnTo>
                      <a:pt x="1250" y="405"/>
                    </a:lnTo>
                    <a:lnTo>
                      <a:pt x="1253" y="411"/>
                    </a:lnTo>
                    <a:lnTo>
                      <a:pt x="1248" y="422"/>
                    </a:lnTo>
                    <a:lnTo>
                      <a:pt x="1244" y="434"/>
                    </a:lnTo>
                    <a:lnTo>
                      <a:pt x="1244" y="450"/>
                    </a:lnTo>
                    <a:lnTo>
                      <a:pt x="1239" y="453"/>
                    </a:lnTo>
                    <a:lnTo>
                      <a:pt x="1236" y="457"/>
                    </a:lnTo>
                    <a:lnTo>
                      <a:pt x="1231" y="459"/>
                    </a:lnTo>
                    <a:lnTo>
                      <a:pt x="1225" y="462"/>
                    </a:lnTo>
                    <a:lnTo>
                      <a:pt x="1218" y="464"/>
                    </a:lnTo>
                    <a:lnTo>
                      <a:pt x="1218" y="469"/>
                    </a:lnTo>
                    <a:lnTo>
                      <a:pt x="1238" y="469"/>
                    </a:lnTo>
                    <a:lnTo>
                      <a:pt x="1239" y="467"/>
                    </a:lnTo>
                    <a:lnTo>
                      <a:pt x="1239" y="467"/>
                    </a:lnTo>
                    <a:lnTo>
                      <a:pt x="1241" y="466"/>
                    </a:lnTo>
                    <a:lnTo>
                      <a:pt x="1241" y="466"/>
                    </a:lnTo>
                    <a:lnTo>
                      <a:pt x="1244" y="464"/>
                    </a:lnTo>
                    <a:lnTo>
                      <a:pt x="1251" y="452"/>
                    </a:lnTo>
                    <a:lnTo>
                      <a:pt x="1258" y="438"/>
                    </a:lnTo>
                    <a:lnTo>
                      <a:pt x="1264" y="427"/>
                    </a:lnTo>
                    <a:lnTo>
                      <a:pt x="1267" y="410"/>
                    </a:lnTo>
                    <a:lnTo>
                      <a:pt x="1264" y="394"/>
                    </a:lnTo>
                    <a:lnTo>
                      <a:pt x="1262" y="378"/>
                    </a:lnTo>
                    <a:lnTo>
                      <a:pt x="1260" y="364"/>
                    </a:lnTo>
                    <a:lnTo>
                      <a:pt x="1279" y="364"/>
                    </a:lnTo>
                    <a:lnTo>
                      <a:pt x="1297" y="364"/>
                    </a:lnTo>
                    <a:lnTo>
                      <a:pt x="1314" y="370"/>
                    </a:lnTo>
                    <a:lnTo>
                      <a:pt x="1314" y="364"/>
                    </a:lnTo>
                    <a:lnTo>
                      <a:pt x="1297" y="357"/>
                    </a:lnTo>
                    <a:lnTo>
                      <a:pt x="1276" y="349"/>
                    </a:lnTo>
                    <a:lnTo>
                      <a:pt x="1257" y="342"/>
                    </a:lnTo>
                    <a:lnTo>
                      <a:pt x="1253" y="324"/>
                    </a:lnTo>
                    <a:lnTo>
                      <a:pt x="1248" y="312"/>
                    </a:lnTo>
                    <a:lnTo>
                      <a:pt x="1243" y="302"/>
                    </a:lnTo>
                    <a:lnTo>
                      <a:pt x="1238" y="288"/>
                    </a:lnTo>
                    <a:lnTo>
                      <a:pt x="1260" y="268"/>
                    </a:lnTo>
                    <a:lnTo>
                      <a:pt x="1260" y="235"/>
                    </a:lnTo>
                    <a:lnTo>
                      <a:pt x="1264" y="235"/>
                    </a:lnTo>
                    <a:lnTo>
                      <a:pt x="1267" y="235"/>
                    </a:lnTo>
                    <a:lnTo>
                      <a:pt x="1269" y="235"/>
                    </a:lnTo>
                    <a:lnTo>
                      <a:pt x="1269" y="237"/>
                    </a:lnTo>
                    <a:lnTo>
                      <a:pt x="1272" y="239"/>
                    </a:lnTo>
                    <a:lnTo>
                      <a:pt x="1276" y="249"/>
                    </a:lnTo>
                    <a:lnTo>
                      <a:pt x="1279" y="260"/>
                    </a:lnTo>
                    <a:lnTo>
                      <a:pt x="1286" y="268"/>
                    </a:lnTo>
                    <a:lnTo>
                      <a:pt x="1299" y="261"/>
                    </a:lnTo>
                    <a:lnTo>
                      <a:pt x="1314" y="258"/>
                    </a:lnTo>
                    <a:lnTo>
                      <a:pt x="1334" y="258"/>
                    </a:lnTo>
                    <a:lnTo>
                      <a:pt x="1344" y="272"/>
                    </a:lnTo>
                    <a:lnTo>
                      <a:pt x="1360" y="286"/>
                    </a:lnTo>
                    <a:lnTo>
                      <a:pt x="1375" y="296"/>
                    </a:lnTo>
                    <a:lnTo>
                      <a:pt x="1375" y="288"/>
                    </a:lnTo>
                    <a:lnTo>
                      <a:pt x="1363" y="275"/>
                    </a:lnTo>
                    <a:lnTo>
                      <a:pt x="1354" y="260"/>
                    </a:lnTo>
                    <a:lnTo>
                      <a:pt x="1349" y="240"/>
                    </a:lnTo>
                    <a:lnTo>
                      <a:pt x="1344" y="221"/>
                    </a:lnTo>
                    <a:lnTo>
                      <a:pt x="1340" y="200"/>
                    </a:lnTo>
                    <a:lnTo>
                      <a:pt x="1363" y="193"/>
                    </a:lnTo>
                    <a:lnTo>
                      <a:pt x="1388" y="188"/>
                    </a:lnTo>
                    <a:lnTo>
                      <a:pt x="1395" y="204"/>
                    </a:lnTo>
                    <a:lnTo>
                      <a:pt x="1398" y="204"/>
                    </a:lnTo>
                    <a:lnTo>
                      <a:pt x="1402" y="188"/>
                    </a:lnTo>
                    <a:lnTo>
                      <a:pt x="1405" y="171"/>
                    </a:lnTo>
                    <a:lnTo>
                      <a:pt x="1410" y="153"/>
                    </a:lnTo>
                    <a:lnTo>
                      <a:pt x="1426" y="144"/>
                    </a:lnTo>
                    <a:lnTo>
                      <a:pt x="1438" y="134"/>
                    </a:lnTo>
                    <a:lnTo>
                      <a:pt x="1452" y="123"/>
                    </a:lnTo>
                    <a:lnTo>
                      <a:pt x="1466" y="117"/>
                    </a:lnTo>
                    <a:lnTo>
                      <a:pt x="1482" y="111"/>
                    </a:lnTo>
                    <a:lnTo>
                      <a:pt x="1503" y="111"/>
                    </a:lnTo>
                    <a:lnTo>
                      <a:pt x="1505" y="104"/>
                    </a:lnTo>
                    <a:lnTo>
                      <a:pt x="1508" y="99"/>
                    </a:lnTo>
                    <a:lnTo>
                      <a:pt x="1510" y="94"/>
                    </a:lnTo>
                    <a:lnTo>
                      <a:pt x="1513" y="89"/>
                    </a:lnTo>
                    <a:lnTo>
                      <a:pt x="1524" y="89"/>
                    </a:lnTo>
                    <a:lnTo>
                      <a:pt x="1538" y="89"/>
                    </a:lnTo>
                    <a:lnTo>
                      <a:pt x="1552" y="89"/>
                    </a:lnTo>
                    <a:lnTo>
                      <a:pt x="1562" y="89"/>
                    </a:lnTo>
                    <a:lnTo>
                      <a:pt x="1567" y="89"/>
                    </a:lnTo>
                    <a:lnTo>
                      <a:pt x="1574" y="83"/>
                    </a:lnTo>
                    <a:lnTo>
                      <a:pt x="1581" y="78"/>
                    </a:lnTo>
                    <a:lnTo>
                      <a:pt x="1588" y="71"/>
                    </a:lnTo>
                    <a:lnTo>
                      <a:pt x="1594" y="66"/>
                    </a:lnTo>
                    <a:lnTo>
                      <a:pt x="1599" y="68"/>
                    </a:lnTo>
                    <a:lnTo>
                      <a:pt x="1602" y="68"/>
                    </a:lnTo>
                    <a:lnTo>
                      <a:pt x="1608" y="69"/>
                    </a:lnTo>
                    <a:lnTo>
                      <a:pt x="1613" y="69"/>
                    </a:lnTo>
                    <a:lnTo>
                      <a:pt x="1613" y="50"/>
                    </a:lnTo>
                    <a:lnTo>
                      <a:pt x="1628" y="43"/>
                    </a:lnTo>
                    <a:lnTo>
                      <a:pt x="1641" y="36"/>
                    </a:lnTo>
                    <a:lnTo>
                      <a:pt x="1653" y="27"/>
                    </a:lnTo>
                    <a:lnTo>
                      <a:pt x="1663" y="17"/>
                    </a:lnTo>
                    <a:lnTo>
                      <a:pt x="1667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322">
                <a:extLst>
                  <a:ext uri="{FF2B5EF4-FFF2-40B4-BE49-F238E27FC236}">
                    <a16:creationId xmlns:a16="http://schemas.microsoft.com/office/drawing/2014/main" id="{23C36D98-9C8B-9E49-801F-7B397F885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4381" y="1143000"/>
                <a:ext cx="2078038" cy="517525"/>
              </a:xfrm>
              <a:custGeom>
                <a:avLst/>
                <a:gdLst>
                  <a:gd name="T0" fmla="*/ 190 w 1309"/>
                  <a:gd name="T1" fmla="*/ 255 h 326"/>
                  <a:gd name="T2" fmla="*/ 157 w 1309"/>
                  <a:gd name="T3" fmla="*/ 202 h 326"/>
                  <a:gd name="T4" fmla="*/ 1271 w 1309"/>
                  <a:gd name="T5" fmla="*/ 173 h 326"/>
                  <a:gd name="T6" fmla="*/ 1293 w 1309"/>
                  <a:gd name="T7" fmla="*/ 176 h 326"/>
                  <a:gd name="T8" fmla="*/ 1307 w 1309"/>
                  <a:gd name="T9" fmla="*/ 216 h 326"/>
                  <a:gd name="T10" fmla="*/ 1241 w 1309"/>
                  <a:gd name="T11" fmla="*/ 244 h 326"/>
                  <a:gd name="T12" fmla="*/ 1238 w 1309"/>
                  <a:gd name="T13" fmla="*/ 227 h 326"/>
                  <a:gd name="T14" fmla="*/ 1251 w 1309"/>
                  <a:gd name="T15" fmla="*/ 171 h 326"/>
                  <a:gd name="T16" fmla="*/ 126 w 1309"/>
                  <a:gd name="T17" fmla="*/ 166 h 326"/>
                  <a:gd name="T18" fmla="*/ 150 w 1309"/>
                  <a:gd name="T19" fmla="*/ 169 h 326"/>
                  <a:gd name="T20" fmla="*/ 105 w 1309"/>
                  <a:gd name="T21" fmla="*/ 276 h 326"/>
                  <a:gd name="T22" fmla="*/ 82 w 1309"/>
                  <a:gd name="T23" fmla="*/ 307 h 326"/>
                  <a:gd name="T24" fmla="*/ 61 w 1309"/>
                  <a:gd name="T25" fmla="*/ 251 h 326"/>
                  <a:gd name="T26" fmla="*/ 70 w 1309"/>
                  <a:gd name="T27" fmla="*/ 246 h 326"/>
                  <a:gd name="T28" fmla="*/ 54 w 1309"/>
                  <a:gd name="T29" fmla="*/ 222 h 326"/>
                  <a:gd name="T30" fmla="*/ 44 w 1309"/>
                  <a:gd name="T31" fmla="*/ 213 h 326"/>
                  <a:gd name="T32" fmla="*/ 19 w 1309"/>
                  <a:gd name="T33" fmla="*/ 173 h 326"/>
                  <a:gd name="T34" fmla="*/ 14 w 1309"/>
                  <a:gd name="T35" fmla="*/ 159 h 326"/>
                  <a:gd name="T36" fmla="*/ 3 w 1309"/>
                  <a:gd name="T37" fmla="*/ 147 h 326"/>
                  <a:gd name="T38" fmla="*/ 42 w 1309"/>
                  <a:gd name="T39" fmla="*/ 122 h 326"/>
                  <a:gd name="T40" fmla="*/ 61 w 1309"/>
                  <a:gd name="T41" fmla="*/ 141 h 326"/>
                  <a:gd name="T42" fmla="*/ 73 w 1309"/>
                  <a:gd name="T43" fmla="*/ 122 h 326"/>
                  <a:gd name="T44" fmla="*/ 1101 w 1309"/>
                  <a:gd name="T45" fmla="*/ 106 h 326"/>
                  <a:gd name="T46" fmla="*/ 1094 w 1309"/>
                  <a:gd name="T47" fmla="*/ 126 h 326"/>
                  <a:gd name="T48" fmla="*/ 1061 w 1309"/>
                  <a:gd name="T49" fmla="*/ 112 h 326"/>
                  <a:gd name="T50" fmla="*/ 559 w 1309"/>
                  <a:gd name="T51" fmla="*/ 101 h 326"/>
                  <a:gd name="T52" fmla="*/ 560 w 1309"/>
                  <a:gd name="T53" fmla="*/ 126 h 326"/>
                  <a:gd name="T54" fmla="*/ 532 w 1309"/>
                  <a:gd name="T55" fmla="*/ 113 h 326"/>
                  <a:gd name="T56" fmla="*/ 1185 w 1309"/>
                  <a:gd name="T57" fmla="*/ 79 h 326"/>
                  <a:gd name="T58" fmla="*/ 1178 w 1309"/>
                  <a:gd name="T59" fmla="*/ 103 h 326"/>
                  <a:gd name="T60" fmla="*/ 1225 w 1309"/>
                  <a:gd name="T61" fmla="*/ 115 h 326"/>
                  <a:gd name="T62" fmla="*/ 1241 w 1309"/>
                  <a:gd name="T63" fmla="*/ 178 h 326"/>
                  <a:gd name="T64" fmla="*/ 1157 w 1309"/>
                  <a:gd name="T65" fmla="*/ 171 h 326"/>
                  <a:gd name="T66" fmla="*/ 1128 w 1309"/>
                  <a:gd name="T67" fmla="*/ 131 h 326"/>
                  <a:gd name="T68" fmla="*/ 1128 w 1309"/>
                  <a:gd name="T69" fmla="*/ 98 h 326"/>
                  <a:gd name="T70" fmla="*/ 1175 w 1309"/>
                  <a:gd name="T71" fmla="*/ 77 h 326"/>
                  <a:gd name="T72" fmla="*/ 991 w 1309"/>
                  <a:gd name="T73" fmla="*/ 108 h 326"/>
                  <a:gd name="T74" fmla="*/ 637 w 1309"/>
                  <a:gd name="T75" fmla="*/ 80 h 326"/>
                  <a:gd name="T76" fmla="*/ 593 w 1309"/>
                  <a:gd name="T77" fmla="*/ 99 h 326"/>
                  <a:gd name="T78" fmla="*/ 176 w 1309"/>
                  <a:gd name="T79" fmla="*/ 77 h 326"/>
                  <a:gd name="T80" fmla="*/ 204 w 1309"/>
                  <a:gd name="T81" fmla="*/ 80 h 326"/>
                  <a:gd name="T82" fmla="*/ 227 w 1309"/>
                  <a:gd name="T83" fmla="*/ 89 h 326"/>
                  <a:gd name="T84" fmla="*/ 211 w 1309"/>
                  <a:gd name="T85" fmla="*/ 141 h 326"/>
                  <a:gd name="T86" fmla="*/ 145 w 1309"/>
                  <a:gd name="T87" fmla="*/ 134 h 326"/>
                  <a:gd name="T88" fmla="*/ 124 w 1309"/>
                  <a:gd name="T89" fmla="*/ 101 h 326"/>
                  <a:gd name="T90" fmla="*/ 161 w 1309"/>
                  <a:gd name="T91" fmla="*/ 77 h 326"/>
                  <a:gd name="T92" fmla="*/ 627 w 1309"/>
                  <a:gd name="T93" fmla="*/ 45 h 326"/>
                  <a:gd name="T94" fmla="*/ 646 w 1309"/>
                  <a:gd name="T95" fmla="*/ 66 h 326"/>
                  <a:gd name="T96" fmla="*/ 567 w 1309"/>
                  <a:gd name="T97" fmla="*/ 54 h 326"/>
                  <a:gd name="T98" fmla="*/ 515 w 1309"/>
                  <a:gd name="T99" fmla="*/ 108 h 326"/>
                  <a:gd name="T100" fmla="*/ 504 w 1309"/>
                  <a:gd name="T101" fmla="*/ 77 h 326"/>
                  <a:gd name="T102" fmla="*/ 527 w 1309"/>
                  <a:gd name="T103" fmla="*/ 54 h 326"/>
                  <a:gd name="T104" fmla="*/ 538 w 1309"/>
                  <a:gd name="T105" fmla="*/ 52 h 326"/>
                  <a:gd name="T106" fmla="*/ 595 w 1309"/>
                  <a:gd name="T107" fmla="*/ 26 h 326"/>
                  <a:gd name="T108" fmla="*/ 599 w 1309"/>
                  <a:gd name="T109" fmla="*/ 49 h 326"/>
                  <a:gd name="T110" fmla="*/ 646 w 1309"/>
                  <a:gd name="T111" fmla="*/ 16 h 326"/>
                  <a:gd name="T112" fmla="*/ 1126 w 1309"/>
                  <a:gd name="T113" fmla="*/ 7 h 326"/>
                  <a:gd name="T114" fmla="*/ 1157 w 1309"/>
                  <a:gd name="T115" fmla="*/ 33 h 326"/>
                  <a:gd name="T116" fmla="*/ 1173 w 1309"/>
                  <a:gd name="T117" fmla="*/ 61 h 326"/>
                  <a:gd name="T118" fmla="*/ 1101 w 1309"/>
                  <a:gd name="T119" fmla="*/ 79 h 326"/>
                  <a:gd name="T120" fmla="*/ 1082 w 1309"/>
                  <a:gd name="T121" fmla="*/ 80 h 326"/>
                  <a:gd name="T122" fmla="*/ 1009 w 1309"/>
                  <a:gd name="T123" fmla="*/ 19 h 326"/>
                  <a:gd name="T124" fmla="*/ 995 w 1309"/>
                  <a:gd name="T125" fmla="*/ 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326">
                    <a:moveTo>
                      <a:pt x="157" y="202"/>
                    </a:moveTo>
                    <a:lnTo>
                      <a:pt x="169" y="202"/>
                    </a:lnTo>
                    <a:lnTo>
                      <a:pt x="173" y="216"/>
                    </a:lnTo>
                    <a:lnTo>
                      <a:pt x="176" y="225"/>
                    </a:lnTo>
                    <a:lnTo>
                      <a:pt x="183" y="229"/>
                    </a:lnTo>
                    <a:lnTo>
                      <a:pt x="195" y="234"/>
                    </a:lnTo>
                    <a:lnTo>
                      <a:pt x="190" y="255"/>
                    </a:lnTo>
                    <a:lnTo>
                      <a:pt x="183" y="276"/>
                    </a:lnTo>
                    <a:lnTo>
                      <a:pt x="173" y="291"/>
                    </a:lnTo>
                    <a:lnTo>
                      <a:pt x="173" y="272"/>
                    </a:lnTo>
                    <a:lnTo>
                      <a:pt x="150" y="272"/>
                    </a:lnTo>
                    <a:lnTo>
                      <a:pt x="152" y="250"/>
                    </a:lnTo>
                    <a:lnTo>
                      <a:pt x="154" y="229"/>
                    </a:lnTo>
                    <a:lnTo>
                      <a:pt x="157" y="202"/>
                    </a:lnTo>
                    <a:close/>
                    <a:moveTo>
                      <a:pt x="1260" y="157"/>
                    </a:moveTo>
                    <a:lnTo>
                      <a:pt x="1264" y="157"/>
                    </a:lnTo>
                    <a:lnTo>
                      <a:pt x="1264" y="161"/>
                    </a:lnTo>
                    <a:lnTo>
                      <a:pt x="1265" y="166"/>
                    </a:lnTo>
                    <a:lnTo>
                      <a:pt x="1267" y="168"/>
                    </a:lnTo>
                    <a:lnTo>
                      <a:pt x="1269" y="171"/>
                    </a:lnTo>
                    <a:lnTo>
                      <a:pt x="1271" y="173"/>
                    </a:lnTo>
                    <a:lnTo>
                      <a:pt x="1274" y="176"/>
                    </a:lnTo>
                    <a:lnTo>
                      <a:pt x="1278" y="173"/>
                    </a:lnTo>
                    <a:lnTo>
                      <a:pt x="1279" y="169"/>
                    </a:lnTo>
                    <a:lnTo>
                      <a:pt x="1281" y="168"/>
                    </a:lnTo>
                    <a:lnTo>
                      <a:pt x="1285" y="168"/>
                    </a:lnTo>
                    <a:lnTo>
                      <a:pt x="1290" y="166"/>
                    </a:lnTo>
                    <a:lnTo>
                      <a:pt x="1293" y="176"/>
                    </a:lnTo>
                    <a:lnTo>
                      <a:pt x="1299" y="183"/>
                    </a:lnTo>
                    <a:lnTo>
                      <a:pt x="1304" y="190"/>
                    </a:lnTo>
                    <a:lnTo>
                      <a:pt x="1307" y="199"/>
                    </a:lnTo>
                    <a:lnTo>
                      <a:pt x="1309" y="211"/>
                    </a:lnTo>
                    <a:lnTo>
                      <a:pt x="1309" y="213"/>
                    </a:lnTo>
                    <a:lnTo>
                      <a:pt x="1307" y="215"/>
                    </a:lnTo>
                    <a:lnTo>
                      <a:pt x="1307" y="216"/>
                    </a:lnTo>
                    <a:lnTo>
                      <a:pt x="1307" y="218"/>
                    </a:lnTo>
                    <a:lnTo>
                      <a:pt x="1307" y="220"/>
                    </a:lnTo>
                    <a:lnTo>
                      <a:pt x="1306" y="223"/>
                    </a:lnTo>
                    <a:lnTo>
                      <a:pt x="1295" y="230"/>
                    </a:lnTo>
                    <a:lnTo>
                      <a:pt x="1279" y="237"/>
                    </a:lnTo>
                    <a:lnTo>
                      <a:pt x="1260" y="241"/>
                    </a:lnTo>
                    <a:lnTo>
                      <a:pt x="1241" y="244"/>
                    </a:lnTo>
                    <a:lnTo>
                      <a:pt x="1225" y="246"/>
                    </a:lnTo>
                    <a:lnTo>
                      <a:pt x="1227" y="237"/>
                    </a:lnTo>
                    <a:lnTo>
                      <a:pt x="1229" y="234"/>
                    </a:lnTo>
                    <a:lnTo>
                      <a:pt x="1231" y="230"/>
                    </a:lnTo>
                    <a:lnTo>
                      <a:pt x="1232" y="229"/>
                    </a:lnTo>
                    <a:lnTo>
                      <a:pt x="1234" y="229"/>
                    </a:lnTo>
                    <a:lnTo>
                      <a:pt x="1238" y="227"/>
                    </a:lnTo>
                    <a:lnTo>
                      <a:pt x="1239" y="227"/>
                    </a:lnTo>
                    <a:lnTo>
                      <a:pt x="1241" y="225"/>
                    </a:lnTo>
                    <a:lnTo>
                      <a:pt x="1245" y="223"/>
                    </a:lnTo>
                    <a:lnTo>
                      <a:pt x="1250" y="209"/>
                    </a:lnTo>
                    <a:lnTo>
                      <a:pt x="1250" y="195"/>
                    </a:lnTo>
                    <a:lnTo>
                      <a:pt x="1248" y="182"/>
                    </a:lnTo>
                    <a:lnTo>
                      <a:pt x="1251" y="171"/>
                    </a:lnTo>
                    <a:lnTo>
                      <a:pt x="1260" y="161"/>
                    </a:lnTo>
                    <a:lnTo>
                      <a:pt x="1260" y="157"/>
                    </a:lnTo>
                    <a:close/>
                    <a:moveTo>
                      <a:pt x="99" y="108"/>
                    </a:moveTo>
                    <a:lnTo>
                      <a:pt x="105" y="117"/>
                    </a:lnTo>
                    <a:lnTo>
                      <a:pt x="110" y="134"/>
                    </a:lnTo>
                    <a:lnTo>
                      <a:pt x="117" y="150"/>
                    </a:lnTo>
                    <a:lnTo>
                      <a:pt x="126" y="166"/>
                    </a:lnTo>
                    <a:lnTo>
                      <a:pt x="131" y="173"/>
                    </a:lnTo>
                    <a:lnTo>
                      <a:pt x="134" y="169"/>
                    </a:lnTo>
                    <a:lnTo>
                      <a:pt x="136" y="168"/>
                    </a:lnTo>
                    <a:lnTo>
                      <a:pt x="140" y="168"/>
                    </a:lnTo>
                    <a:lnTo>
                      <a:pt x="143" y="166"/>
                    </a:lnTo>
                    <a:lnTo>
                      <a:pt x="150" y="166"/>
                    </a:lnTo>
                    <a:lnTo>
                      <a:pt x="150" y="169"/>
                    </a:lnTo>
                    <a:lnTo>
                      <a:pt x="154" y="169"/>
                    </a:lnTo>
                    <a:lnTo>
                      <a:pt x="154" y="180"/>
                    </a:lnTo>
                    <a:lnTo>
                      <a:pt x="127" y="183"/>
                    </a:lnTo>
                    <a:lnTo>
                      <a:pt x="124" y="211"/>
                    </a:lnTo>
                    <a:lnTo>
                      <a:pt x="115" y="234"/>
                    </a:lnTo>
                    <a:lnTo>
                      <a:pt x="108" y="257"/>
                    </a:lnTo>
                    <a:lnTo>
                      <a:pt x="105" y="276"/>
                    </a:lnTo>
                    <a:lnTo>
                      <a:pt x="103" y="295"/>
                    </a:lnTo>
                    <a:lnTo>
                      <a:pt x="103" y="311"/>
                    </a:lnTo>
                    <a:lnTo>
                      <a:pt x="99" y="326"/>
                    </a:lnTo>
                    <a:lnTo>
                      <a:pt x="96" y="326"/>
                    </a:lnTo>
                    <a:lnTo>
                      <a:pt x="96" y="323"/>
                    </a:lnTo>
                    <a:lnTo>
                      <a:pt x="91" y="316"/>
                    </a:lnTo>
                    <a:lnTo>
                      <a:pt x="82" y="307"/>
                    </a:lnTo>
                    <a:lnTo>
                      <a:pt x="72" y="295"/>
                    </a:lnTo>
                    <a:lnTo>
                      <a:pt x="63" y="283"/>
                    </a:lnTo>
                    <a:lnTo>
                      <a:pt x="56" y="271"/>
                    </a:lnTo>
                    <a:lnTo>
                      <a:pt x="52" y="260"/>
                    </a:lnTo>
                    <a:lnTo>
                      <a:pt x="54" y="253"/>
                    </a:lnTo>
                    <a:lnTo>
                      <a:pt x="58" y="251"/>
                    </a:lnTo>
                    <a:lnTo>
                      <a:pt x="61" y="251"/>
                    </a:lnTo>
                    <a:lnTo>
                      <a:pt x="63" y="251"/>
                    </a:lnTo>
                    <a:lnTo>
                      <a:pt x="65" y="251"/>
                    </a:lnTo>
                    <a:lnTo>
                      <a:pt x="66" y="251"/>
                    </a:lnTo>
                    <a:lnTo>
                      <a:pt x="68" y="251"/>
                    </a:lnTo>
                    <a:lnTo>
                      <a:pt x="70" y="250"/>
                    </a:lnTo>
                    <a:lnTo>
                      <a:pt x="73" y="246"/>
                    </a:lnTo>
                    <a:lnTo>
                      <a:pt x="70" y="246"/>
                    </a:lnTo>
                    <a:lnTo>
                      <a:pt x="70" y="243"/>
                    </a:lnTo>
                    <a:lnTo>
                      <a:pt x="54" y="241"/>
                    </a:lnTo>
                    <a:lnTo>
                      <a:pt x="45" y="236"/>
                    </a:lnTo>
                    <a:lnTo>
                      <a:pt x="38" y="227"/>
                    </a:lnTo>
                    <a:lnTo>
                      <a:pt x="45" y="225"/>
                    </a:lnTo>
                    <a:lnTo>
                      <a:pt x="51" y="223"/>
                    </a:lnTo>
                    <a:lnTo>
                      <a:pt x="54" y="222"/>
                    </a:lnTo>
                    <a:lnTo>
                      <a:pt x="58" y="220"/>
                    </a:lnTo>
                    <a:lnTo>
                      <a:pt x="61" y="218"/>
                    </a:lnTo>
                    <a:lnTo>
                      <a:pt x="65" y="215"/>
                    </a:lnTo>
                    <a:lnTo>
                      <a:pt x="65" y="211"/>
                    </a:lnTo>
                    <a:lnTo>
                      <a:pt x="51" y="211"/>
                    </a:lnTo>
                    <a:lnTo>
                      <a:pt x="47" y="213"/>
                    </a:lnTo>
                    <a:lnTo>
                      <a:pt x="44" y="213"/>
                    </a:lnTo>
                    <a:lnTo>
                      <a:pt x="40" y="215"/>
                    </a:lnTo>
                    <a:lnTo>
                      <a:pt x="35" y="215"/>
                    </a:lnTo>
                    <a:lnTo>
                      <a:pt x="26" y="199"/>
                    </a:lnTo>
                    <a:lnTo>
                      <a:pt x="16" y="183"/>
                    </a:lnTo>
                    <a:lnTo>
                      <a:pt x="17" y="178"/>
                    </a:lnTo>
                    <a:lnTo>
                      <a:pt x="17" y="175"/>
                    </a:lnTo>
                    <a:lnTo>
                      <a:pt x="19" y="173"/>
                    </a:lnTo>
                    <a:lnTo>
                      <a:pt x="21" y="169"/>
                    </a:lnTo>
                    <a:lnTo>
                      <a:pt x="21" y="166"/>
                    </a:lnTo>
                    <a:lnTo>
                      <a:pt x="23" y="161"/>
                    </a:lnTo>
                    <a:lnTo>
                      <a:pt x="19" y="161"/>
                    </a:lnTo>
                    <a:lnTo>
                      <a:pt x="19" y="157"/>
                    </a:lnTo>
                    <a:lnTo>
                      <a:pt x="16" y="159"/>
                    </a:lnTo>
                    <a:lnTo>
                      <a:pt x="14" y="159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10" y="159"/>
                    </a:lnTo>
                    <a:lnTo>
                      <a:pt x="10" y="157"/>
                    </a:lnTo>
                    <a:lnTo>
                      <a:pt x="7" y="154"/>
                    </a:lnTo>
                    <a:lnTo>
                      <a:pt x="5" y="150"/>
                    </a:lnTo>
                    <a:lnTo>
                      <a:pt x="3" y="147"/>
                    </a:lnTo>
                    <a:lnTo>
                      <a:pt x="2" y="145"/>
                    </a:lnTo>
                    <a:lnTo>
                      <a:pt x="2" y="140"/>
                    </a:lnTo>
                    <a:lnTo>
                      <a:pt x="0" y="134"/>
                    </a:lnTo>
                    <a:lnTo>
                      <a:pt x="19" y="122"/>
                    </a:lnTo>
                    <a:lnTo>
                      <a:pt x="38" y="112"/>
                    </a:lnTo>
                    <a:lnTo>
                      <a:pt x="40" y="117"/>
                    </a:lnTo>
                    <a:lnTo>
                      <a:pt x="42" y="122"/>
                    </a:lnTo>
                    <a:lnTo>
                      <a:pt x="44" y="124"/>
                    </a:lnTo>
                    <a:lnTo>
                      <a:pt x="47" y="126"/>
                    </a:lnTo>
                    <a:lnTo>
                      <a:pt x="49" y="126"/>
                    </a:lnTo>
                    <a:lnTo>
                      <a:pt x="51" y="127"/>
                    </a:lnTo>
                    <a:lnTo>
                      <a:pt x="54" y="129"/>
                    </a:lnTo>
                    <a:lnTo>
                      <a:pt x="58" y="131"/>
                    </a:lnTo>
                    <a:lnTo>
                      <a:pt x="61" y="141"/>
                    </a:lnTo>
                    <a:lnTo>
                      <a:pt x="63" y="154"/>
                    </a:lnTo>
                    <a:lnTo>
                      <a:pt x="65" y="166"/>
                    </a:lnTo>
                    <a:lnTo>
                      <a:pt x="73" y="166"/>
                    </a:lnTo>
                    <a:lnTo>
                      <a:pt x="73" y="157"/>
                    </a:lnTo>
                    <a:lnTo>
                      <a:pt x="70" y="147"/>
                    </a:lnTo>
                    <a:lnTo>
                      <a:pt x="70" y="134"/>
                    </a:lnTo>
                    <a:lnTo>
                      <a:pt x="73" y="122"/>
                    </a:lnTo>
                    <a:lnTo>
                      <a:pt x="77" y="112"/>
                    </a:lnTo>
                    <a:lnTo>
                      <a:pt x="99" y="108"/>
                    </a:lnTo>
                    <a:close/>
                    <a:moveTo>
                      <a:pt x="1082" y="99"/>
                    </a:moveTo>
                    <a:lnTo>
                      <a:pt x="1087" y="103"/>
                    </a:lnTo>
                    <a:lnTo>
                      <a:pt x="1091" y="106"/>
                    </a:lnTo>
                    <a:lnTo>
                      <a:pt x="1096" y="106"/>
                    </a:lnTo>
                    <a:lnTo>
                      <a:pt x="1101" y="106"/>
                    </a:lnTo>
                    <a:lnTo>
                      <a:pt x="1110" y="108"/>
                    </a:lnTo>
                    <a:lnTo>
                      <a:pt x="1108" y="112"/>
                    </a:lnTo>
                    <a:lnTo>
                      <a:pt x="1108" y="113"/>
                    </a:lnTo>
                    <a:lnTo>
                      <a:pt x="1108" y="115"/>
                    </a:lnTo>
                    <a:lnTo>
                      <a:pt x="1107" y="117"/>
                    </a:lnTo>
                    <a:lnTo>
                      <a:pt x="1107" y="119"/>
                    </a:lnTo>
                    <a:lnTo>
                      <a:pt x="1094" y="126"/>
                    </a:lnTo>
                    <a:lnTo>
                      <a:pt x="1077" y="129"/>
                    </a:lnTo>
                    <a:lnTo>
                      <a:pt x="1059" y="131"/>
                    </a:lnTo>
                    <a:lnTo>
                      <a:pt x="1058" y="127"/>
                    </a:lnTo>
                    <a:lnTo>
                      <a:pt x="1058" y="124"/>
                    </a:lnTo>
                    <a:lnTo>
                      <a:pt x="1056" y="120"/>
                    </a:lnTo>
                    <a:lnTo>
                      <a:pt x="1056" y="115"/>
                    </a:lnTo>
                    <a:lnTo>
                      <a:pt x="1061" y="112"/>
                    </a:lnTo>
                    <a:lnTo>
                      <a:pt x="1065" y="108"/>
                    </a:lnTo>
                    <a:lnTo>
                      <a:pt x="1068" y="106"/>
                    </a:lnTo>
                    <a:lnTo>
                      <a:pt x="1072" y="103"/>
                    </a:lnTo>
                    <a:lnTo>
                      <a:pt x="1075" y="101"/>
                    </a:lnTo>
                    <a:lnTo>
                      <a:pt x="1082" y="99"/>
                    </a:lnTo>
                    <a:close/>
                    <a:moveTo>
                      <a:pt x="545" y="99"/>
                    </a:moveTo>
                    <a:lnTo>
                      <a:pt x="559" y="101"/>
                    </a:lnTo>
                    <a:lnTo>
                      <a:pt x="569" y="106"/>
                    </a:lnTo>
                    <a:lnTo>
                      <a:pt x="579" y="112"/>
                    </a:lnTo>
                    <a:lnTo>
                      <a:pt x="576" y="115"/>
                    </a:lnTo>
                    <a:lnTo>
                      <a:pt x="574" y="120"/>
                    </a:lnTo>
                    <a:lnTo>
                      <a:pt x="571" y="122"/>
                    </a:lnTo>
                    <a:lnTo>
                      <a:pt x="566" y="124"/>
                    </a:lnTo>
                    <a:lnTo>
                      <a:pt x="560" y="126"/>
                    </a:lnTo>
                    <a:lnTo>
                      <a:pt x="553" y="126"/>
                    </a:lnTo>
                    <a:lnTo>
                      <a:pt x="548" y="129"/>
                    </a:lnTo>
                    <a:lnTo>
                      <a:pt x="543" y="129"/>
                    </a:lnTo>
                    <a:lnTo>
                      <a:pt x="538" y="131"/>
                    </a:lnTo>
                    <a:lnTo>
                      <a:pt x="531" y="131"/>
                    </a:lnTo>
                    <a:lnTo>
                      <a:pt x="531" y="120"/>
                    </a:lnTo>
                    <a:lnTo>
                      <a:pt x="532" y="113"/>
                    </a:lnTo>
                    <a:lnTo>
                      <a:pt x="539" y="108"/>
                    </a:lnTo>
                    <a:lnTo>
                      <a:pt x="545" y="99"/>
                    </a:lnTo>
                    <a:close/>
                    <a:moveTo>
                      <a:pt x="1175" y="77"/>
                    </a:moveTo>
                    <a:lnTo>
                      <a:pt x="1178" y="77"/>
                    </a:lnTo>
                    <a:lnTo>
                      <a:pt x="1182" y="79"/>
                    </a:lnTo>
                    <a:lnTo>
                      <a:pt x="1183" y="79"/>
                    </a:lnTo>
                    <a:lnTo>
                      <a:pt x="1185" y="79"/>
                    </a:lnTo>
                    <a:lnTo>
                      <a:pt x="1187" y="80"/>
                    </a:lnTo>
                    <a:lnTo>
                      <a:pt x="1183" y="84"/>
                    </a:lnTo>
                    <a:lnTo>
                      <a:pt x="1180" y="87"/>
                    </a:lnTo>
                    <a:lnTo>
                      <a:pt x="1178" y="92"/>
                    </a:lnTo>
                    <a:lnTo>
                      <a:pt x="1176" y="96"/>
                    </a:lnTo>
                    <a:lnTo>
                      <a:pt x="1175" y="103"/>
                    </a:lnTo>
                    <a:lnTo>
                      <a:pt x="1178" y="103"/>
                    </a:lnTo>
                    <a:lnTo>
                      <a:pt x="1182" y="98"/>
                    </a:lnTo>
                    <a:lnTo>
                      <a:pt x="1185" y="94"/>
                    </a:lnTo>
                    <a:lnTo>
                      <a:pt x="1189" y="91"/>
                    </a:lnTo>
                    <a:lnTo>
                      <a:pt x="1194" y="89"/>
                    </a:lnTo>
                    <a:lnTo>
                      <a:pt x="1204" y="99"/>
                    </a:lnTo>
                    <a:lnTo>
                      <a:pt x="1217" y="108"/>
                    </a:lnTo>
                    <a:lnTo>
                      <a:pt x="1225" y="115"/>
                    </a:lnTo>
                    <a:lnTo>
                      <a:pt x="1225" y="138"/>
                    </a:lnTo>
                    <a:lnTo>
                      <a:pt x="1231" y="143"/>
                    </a:lnTo>
                    <a:lnTo>
                      <a:pt x="1236" y="147"/>
                    </a:lnTo>
                    <a:lnTo>
                      <a:pt x="1241" y="148"/>
                    </a:lnTo>
                    <a:lnTo>
                      <a:pt x="1245" y="155"/>
                    </a:lnTo>
                    <a:lnTo>
                      <a:pt x="1248" y="169"/>
                    </a:lnTo>
                    <a:lnTo>
                      <a:pt x="1241" y="178"/>
                    </a:lnTo>
                    <a:lnTo>
                      <a:pt x="1238" y="187"/>
                    </a:lnTo>
                    <a:lnTo>
                      <a:pt x="1231" y="192"/>
                    </a:lnTo>
                    <a:lnTo>
                      <a:pt x="1222" y="194"/>
                    </a:lnTo>
                    <a:lnTo>
                      <a:pt x="1206" y="195"/>
                    </a:lnTo>
                    <a:lnTo>
                      <a:pt x="1194" y="185"/>
                    </a:lnTo>
                    <a:lnTo>
                      <a:pt x="1176" y="176"/>
                    </a:lnTo>
                    <a:lnTo>
                      <a:pt x="1157" y="171"/>
                    </a:lnTo>
                    <a:lnTo>
                      <a:pt x="1138" y="164"/>
                    </a:lnTo>
                    <a:lnTo>
                      <a:pt x="1121" y="157"/>
                    </a:lnTo>
                    <a:lnTo>
                      <a:pt x="1110" y="147"/>
                    </a:lnTo>
                    <a:lnTo>
                      <a:pt x="1117" y="143"/>
                    </a:lnTo>
                    <a:lnTo>
                      <a:pt x="1122" y="140"/>
                    </a:lnTo>
                    <a:lnTo>
                      <a:pt x="1126" y="136"/>
                    </a:lnTo>
                    <a:lnTo>
                      <a:pt x="1128" y="131"/>
                    </a:lnTo>
                    <a:lnTo>
                      <a:pt x="1129" y="122"/>
                    </a:lnTo>
                    <a:lnTo>
                      <a:pt x="1128" y="119"/>
                    </a:lnTo>
                    <a:lnTo>
                      <a:pt x="1126" y="113"/>
                    </a:lnTo>
                    <a:lnTo>
                      <a:pt x="1126" y="106"/>
                    </a:lnTo>
                    <a:lnTo>
                      <a:pt x="1126" y="99"/>
                    </a:lnTo>
                    <a:lnTo>
                      <a:pt x="1126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8" y="98"/>
                    </a:lnTo>
                    <a:lnTo>
                      <a:pt x="1129" y="96"/>
                    </a:lnTo>
                    <a:lnTo>
                      <a:pt x="1145" y="92"/>
                    </a:lnTo>
                    <a:lnTo>
                      <a:pt x="1162" y="84"/>
                    </a:lnTo>
                    <a:lnTo>
                      <a:pt x="1175" y="77"/>
                    </a:lnTo>
                    <a:close/>
                    <a:moveTo>
                      <a:pt x="953" y="73"/>
                    </a:moveTo>
                    <a:lnTo>
                      <a:pt x="963" y="73"/>
                    </a:lnTo>
                    <a:lnTo>
                      <a:pt x="977" y="87"/>
                    </a:lnTo>
                    <a:lnTo>
                      <a:pt x="995" y="99"/>
                    </a:lnTo>
                    <a:lnTo>
                      <a:pt x="995" y="103"/>
                    </a:lnTo>
                    <a:lnTo>
                      <a:pt x="991" y="103"/>
                    </a:lnTo>
                    <a:lnTo>
                      <a:pt x="991" y="108"/>
                    </a:lnTo>
                    <a:lnTo>
                      <a:pt x="974" y="99"/>
                    </a:lnTo>
                    <a:lnTo>
                      <a:pt x="962" y="87"/>
                    </a:lnTo>
                    <a:lnTo>
                      <a:pt x="953" y="73"/>
                    </a:lnTo>
                    <a:close/>
                    <a:moveTo>
                      <a:pt x="602" y="68"/>
                    </a:moveTo>
                    <a:lnTo>
                      <a:pt x="616" y="72"/>
                    </a:lnTo>
                    <a:lnTo>
                      <a:pt x="627" y="75"/>
                    </a:lnTo>
                    <a:lnTo>
                      <a:pt x="637" y="80"/>
                    </a:lnTo>
                    <a:lnTo>
                      <a:pt x="637" y="89"/>
                    </a:lnTo>
                    <a:lnTo>
                      <a:pt x="628" y="91"/>
                    </a:lnTo>
                    <a:lnTo>
                      <a:pt x="620" y="94"/>
                    </a:lnTo>
                    <a:lnTo>
                      <a:pt x="607" y="96"/>
                    </a:lnTo>
                    <a:lnTo>
                      <a:pt x="602" y="98"/>
                    </a:lnTo>
                    <a:lnTo>
                      <a:pt x="599" y="99"/>
                    </a:lnTo>
                    <a:lnTo>
                      <a:pt x="593" y="99"/>
                    </a:lnTo>
                    <a:lnTo>
                      <a:pt x="588" y="99"/>
                    </a:lnTo>
                    <a:lnTo>
                      <a:pt x="588" y="89"/>
                    </a:lnTo>
                    <a:lnTo>
                      <a:pt x="592" y="84"/>
                    </a:lnTo>
                    <a:lnTo>
                      <a:pt x="597" y="77"/>
                    </a:lnTo>
                    <a:lnTo>
                      <a:pt x="602" y="68"/>
                    </a:lnTo>
                    <a:close/>
                    <a:moveTo>
                      <a:pt x="176" y="58"/>
                    </a:moveTo>
                    <a:lnTo>
                      <a:pt x="176" y="77"/>
                    </a:lnTo>
                    <a:lnTo>
                      <a:pt x="183" y="77"/>
                    </a:lnTo>
                    <a:lnTo>
                      <a:pt x="187" y="75"/>
                    </a:lnTo>
                    <a:lnTo>
                      <a:pt x="190" y="75"/>
                    </a:lnTo>
                    <a:lnTo>
                      <a:pt x="194" y="75"/>
                    </a:lnTo>
                    <a:lnTo>
                      <a:pt x="195" y="75"/>
                    </a:lnTo>
                    <a:lnTo>
                      <a:pt x="199" y="77"/>
                    </a:lnTo>
                    <a:lnTo>
                      <a:pt x="204" y="80"/>
                    </a:lnTo>
                    <a:lnTo>
                      <a:pt x="204" y="89"/>
                    </a:lnTo>
                    <a:lnTo>
                      <a:pt x="208" y="91"/>
                    </a:lnTo>
                    <a:lnTo>
                      <a:pt x="213" y="91"/>
                    </a:lnTo>
                    <a:lnTo>
                      <a:pt x="216" y="89"/>
                    </a:lnTo>
                    <a:lnTo>
                      <a:pt x="222" y="89"/>
                    </a:lnTo>
                    <a:lnTo>
                      <a:pt x="223" y="87"/>
                    </a:lnTo>
                    <a:lnTo>
                      <a:pt x="227" y="89"/>
                    </a:lnTo>
                    <a:lnTo>
                      <a:pt x="230" y="92"/>
                    </a:lnTo>
                    <a:lnTo>
                      <a:pt x="234" y="98"/>
                    </a:lnTo>
                    <a:lnTo>
                      <a:pt x="237" y="103"/>
                    </a:lnTo>
                    <a:lnTo>
                      <a:pt x="232" y="115"/>
                    </a:lnTo>
                    <a:lnTo>
                      <a:pt x="227" y="127"/>
                    </a:lnTo>
                    <a:lnTo>
                      <a:pt x="223" y="141"/>
                    </a:lnTo>
                    <a:lnTo>
                      <a:pt x="211" y="141"/>
                    </a:lnTo>
                    <a:lnTo>
                      <a:pt x="202" y="145"/>
                    </a:lnTo>
                    <a:lnTo>
                      <a:pt x="194" y="150"/>
                    </a:lnTo>
                    <a:lnTo>
                      <a:pt x="180" y="154"/>
                    </a:lnTo>
                    <a:lnTo>
                      <a:pt x="171" y="147"/>
                    </a:lnTo>
                    <a:lnTo>
                      <a:pt x="159" y="143"/>
                    </a:lnTo>
                    <a:lnTo>
                      <a:pt x="147" y="138"/>
                    </a:lnTo>
                    <a:lnTo>
                      <a:pt x="145" y="134"/>
                    </a:lnTo>
                    <a:lnTo>
                      <a:pt x="145" y="131"/>
                    </a:lnTo>
                    <a:lnTo>
                      <a:pt x="143" y="127"/>
                    </a:lnTo>
                    <a:lnTo>
                      <a:pt x="141" y="122"/>
                    </a:lnTo>
                    <a:lnTo>
                      <a:pt x="136" y="117"/>
                    </a:lnTo>
                    <a:lnTo>
                      <a:pt x="131" y="112"/>
                    </a:lnTo>
                    <a:lnTo>
                      <a:pt x="127" y="108"/>
                    </a:lnTo>
                    <a:lnTo>
                      <a:pt x="124" y="101"/>
                    </a:lnTo>
                    <a:lnTo>
                      <a:pt x="122" y="89"/>
                    </a:lnTo>
                    <a:lnTo>
                      <a:pt x="129" y="80"/>
                    </a:lnTo>
                    <a:lnTo>
                      <a:pt x="134" y="73"/>
                    </a:lnTo>
                    <a:lnTo>
                      <a:pt x="141" y="73"/>
                    </a:lnTo>
                    <a:lnTo>
                      <a:pt x="147" y="75"/>
                    </a:lnTo>
                    <a:lnTo>
                      <a:pt x="154" y="77"/>
                    </a:lnTo>
                    <a:lnTo>
                      <a:pt x="161" y="77"/>
                    </a:lnTo>
                    <a:lnTo>
                      <a:pt x="161" y="65"/>
                    </a:lnTo>
                    <a:lnTo>
                      <a:pt x="164" y="63"/>
                    </a:lnTo>
                    <a:lnTo>
                      <a:pt x="168" y="61"/>
                    </a:lnTo>
                    <a:lnTo>
                      <a:pt x="169" y="61"/>
                    </a:lnTo>
                    <a:lnTo>
                      <a:pt x="173" y="59"/>
                    </a:lnTo>
                    <a:lnTo>
                      <a:pt x="176" y="58"/>
                    </a:lnTo>
                    <a:close/>
                    <a:moveTo>
                      <a:pt x="627" y="45"/>
                    </a:moveTo>
                    <a:lnTo>
                      <a:pt x="641" y="45"/>
                    </a:lnTo>
                    <a:lnTo>
                      <a:pt x="649" y="54"/>
                    </a:lnTo>
                    <a:lnTo>
                      <a:pt x="658" y="59"/>
                    </a:lnTo>
                    <a:lnTo>
                      <a:pt x="665" y="66"/>
                    </a:lnTo>
                    <a:lnTo>
                      <a:pt x="672" y="77"/>
                    </a:lnTo>
                    <a:lnTo>
                      <a:pt x="656" y="77"/>
                    </a:lnTo>
                    <a:lnTo>
                      <a:pt x="646" y="66"/>
                    </a:lnTo>
                    <a:lnTo>
                      <a:pt x="635" y="58"/>
                    </a:lnTo>
                    <a:lnTo>
                      <a:pt x="627" y="45"/>
                    </a:lnTo>
                    <a:close/>
                    <a:moveTo>
                      <a:pt x="545" y="42"/>
                    </a:moveTo>
                    <a:lnTo>
                      <a:pt x="552" y="44"/>
                    </a:lnTo>
                    <a:lnTo>
                      <a:pt x="559" y="47"/>
                    </a:lnTo>
                    <a:lnTo>
                      <a:pt x="562" y="51"/>
                    </a:lnTo>
                    <a:lnTo>
                      <a:pt x="567" y="54"/>
                    </a:lnTo>
                    <a:lnTo>
                      <a:pt x="573" y="58"/>
                    </a:lnTo>
                    <a:lnTo>
                      <a:pt x="569" y="68"/>
                    </a:lnTo>
                    <a:lnTo>
                      <a:pt x="548" y="80"/>
                    </a:lnTo>
                    <a:lnTo>
                      <a:pt x="532" y="94"/>
                    </a:lnTo>
                    <a:lnTo>
                      <a:pt x="518" y="112"/>
                    </a:lnTo>
                    <a:lnTo>
                      <a:pt x="515" y="112"/>
                    </a:lnTo>
                    <a:lnTo>
                      <a:pt x="515" y="108"/>
                    </a:lnTo>
                    <a:lnTo>
                      <a:pt x="510" y="105"/>
                    </a:lnTo>
                    <a:lnTo>
                      <a:pt x="506" y="101"/>
                    </a:lnTo>
                    <a:lnTo>
                      <a:pt x="504" y="98"/>
                    </a:lnTo>
                    <a:lnTo>
                      <a:pt x="501" y="94"/>
                    </a:lnTo>
                    <a:lnTo>
                      <a:pt x="499" y="89"/>
                    </a:lnTo>
                    <a:lnTo>
                      <a:pt x="503" y="82"/>
                    </a:lnTo>
                    <a:lnTo>
                      <a:pt x="504" y="77"/>
                    </a:lnTo>
                    <a:lnTo>
                      <a:pt x="506" y="68"/>
                    </a:lnTo>
                    <a:lnTo>
                      <a:pt x="480" y="68"/>
                    </a:lnTo>
                    <a:lnTo>
                      <a:pt x="480" y="61"/>
                    </a:lnTo>
                    <a:lnTo>
                      <a:pt x="494" y="56"/>
                    </a:lnTo>
                    <a:lnTo>
                      <a:pt x="508" y="52"/>
                    </a:lnTo>
                    <a:lnTo>
                      <a:pt x="525" y="49"/>
                    </a:lnTo>
                    <a:lnTo>
                      <a:pt x="527" y="54"/>
                    </a:lnTo>
                    <a:lnTo>
                      <a:pt x="529" y="56"/>
                    </a:lnTo>
                    <a:lnTo>
                      <a:pt x="529" y="58"/>
                    </a:lnTo>
                    <a:lnTo>
                      <a:pt x="531" y="58"/>
                    </a:lnTo>
                    <a:lnTo>
                      <a:pt x="531" y="59"/>
                    </a:lnTo>
                    <a:lnTo>
                      <a:pt x="534" y="61"/>
                    </a:lnTo>
                    <a:lnTo>
                      <a:pt x="536" y="56"/>
                    </a:lnTo>
                    <a:lnTo>
                      <a:pt x="538" y="52"/>
                    </a:lnTo>
                    <a:lnTo>
                      <a:pt x="539" y="49"/>
                    </a:lnTo>
                    <a:lnTo>
                      <a:pt x="543" y="45"/>
                    </a:lnTo>
                    <a:lnTo>
                      <a:pt x="545" y="42"/>
                    </a:lnTo>
                    <a:close/>
                    <a:moveTo>
                      <a:pt x="588" y="23"/>
                    </a:moveTo>
                    <a:lnTo>
                      <a:pt x="592" y="24"/>
                    </a:lnTo>
                    <a:lnTo>
                      <a:pt x="593" y="24"/>
                    </a:lnTo>
                    <a:lnTo>
                      <a:pt x="595" y="26"/>
                    </a:lnTo>
                    <a:lnTo>
                      <a:pt x="595" y="26"/>
                    </a:lnTo>
                    <a:lnTo>
                      <a:pt x="597" y="28"/>
                    </a:lnTo>
                    <a:lnTo>
                      <a:pt x="599" y="31"/>
                    </a:lnTo>
                    <a:lnTo>
                      <a:pt x="602" y="37"/>
                    </a:lnTo>
                    <a:lnTo>
                      <a:pt x="606" y="42"/>
                    </a:lnTo>
                    <a:lnTo>
                      <a:pt x="607" y="49"/>
                    </a:lnTo>
                    <a:lnTo>
                      <a:pt x="599" y="49"/>
                    </a:lnTo>
                    <a:lnTo>
                      <a:pt x="599" y="45"/>
                    </a:lnTo>
                    <a:lnTo>
                      <a:pt x="595" y="42"/>
                    </a:lnTo>
                    <a:lnTo>
                      <a:pt x="592" y="38"/>
                    </a:lnTo>
                    <a:lnTo>
                      <a:pt x="590" y="35"/>
                    </a:lnTo>
                    <a:lnTo>
                      <a:pt x="588" y="30"/>
                    </a:lnTo>
                    <a:lnTo>
                      <a:pt x="588" y="23"/>
                    </a:lnTo>
                    <a:close/>
                    <a:moveTo>
                      <a:pt x="646" y="16"/>
                    </a:moveTo>
                    <a:lnTo>
                      <a:pt x="656" y="19"/>
                    </a:lnTo>
                    <a:lnTo>
                      <a:pt x="656" y="26"/>
                    </a:lnTo>
                    <a:lnTo>
                      <a:pt x="641" y="26"/>
                    </a:lnTo>
                    <a:lnTo>
                      <a:pt x="646" y="16"/>
                    </a:lnTo>
                    <a:close/>
                    <a:moveTo>
                      <a:pt x="1117" y="0"/>
                    </a:moveTo>
                    <a:lnTo>
                      <a:pt x="1122" y="3"/>
                    </a:lnTo>
                    <a:lnTo>
                      <a:pt x="1126" y="7"/>
                    </a:lnTo>
                    <a:lnTo>
                      <a:pt x="1128" y="10"/>
                    </a:lnTo>
                    <a:lnTo>
                      <a:pt x="1129" y="16"/>
                    </a:lnTo>
                    <a:lnTo>
                      <a:pt x="1131" y="19"/>
                    </a:lnTo>
                    <a:lnTo>
                      <a:pt x="1133" y="24"/>
                    </a:lnTo>
                    <a:lnTo>
                      <a:pt x="1136" y="26"/>
                    </a:lnTo>
                    <a:lnTo>
                      <a:pt x="1147" y="31"/>
                    </a:lnTo>
                    <a:lnTo>
                      <a:pt x="1157" y="33"/>
                    </a:lnTo>
                    <a:lnTo>
                      <a:pt x="1164" y="33"/>
                    </a:lnTo>
                    <a:lnTo>
                      <a:pt x="1169" y="37"/>
                    </a:lnTo>
                    <a:lnTo>
                      <a:pt x="1173" y="44"/>
                    </a:lnTo>
                    <a:lnTo>
                      <a:pt x="1175" y="58"/>
                    </a:lnTo>
                    <a:lnTo>
                      <a:pt x="1173" y="59"/>
                    </a:lnTo>
                    <a:lnTo>
                      <a:pt x="1173" y="59"/>
                    </a:lnTo>
                    <a:lnTo>
                      <a:pt x="1173" y="61"/>
                    </a:lnTo>
                    <a:lnTo>
                      <a:pt x="1173" y="63"/>
                    </a:lnTo>
                    <a:lnTo>
                      <a:pt x="1171" y="65"/>
                    </a:lnTo>
                    <a:lnTo>
                      <a:pt x="1149" y="65"/>
                    </a:lnTo>
                    <a:lnTo>
                      <a:pt x="1126" y="65"/>
                    </a:lnTo>
                    <a:lnTo>
                      <a:pt x="1107" y="73"/>
                    </a:lnTo>
                    <a:lnTo>
                      <a:pt x="1103" y="75"/>
                    </a:lnTo>
                    <a:lnTo>
                      <a:pt x="1101" y="79"/>
                    </a:lnTo>
                    <a:lnTo>
                      <a:pt x="1100" y="80"/>
                    </a:lnTo>
                    <a:lnTo>
                      <a:pt x="1098" y="82"/>
                    </a:lnTo>
                    <a:lnTo>
                      <a:pt x="1096" y="84"/>
                    </a:lnTo>
                    <a:lnTo>
                      <a:pt x="1093" y="86"/>
                    </a:lnTo>
                    <a:lnTo>
                      <a:pt x="1087" y="89"/>
                    </a:lnTo>
                    <a:lnTo>
                      <a:pt x="1084" y="84"/>
                    </a:lnTo>
                    <a:lnTo>
                      <a:pt x="1082" y="80"/>
                    </a:lnTo>
                    <a:lnTo>
                      <a:pt x="1079" y="77"/>
                    </a:lnTo>
                    <a:lnTo>
                      <a:pt x="1091" y="47"/>
                    </a:lnTo>
                    <a:lnTo>
                      <a:pt x="1103" y="23"/>
                    </a:lnTo>
                    <a:lnTo>
                      <a:pt x="1117" y="0"/>
                    </a:lnTo>
                    <a:close/>
                    <a:moveTo>
                      <a:pt x="995" y="0"/>
                    </a:moveTo>
                    <a:lnTo>
                      <a:pt x="1004" y="9"/>
                    </a:lnTo>
                    <a:lnTo>
                      <a:pt x="1009" y="19"/>
                    </a:lnTo>
                    <a:lnTo>
                      <a:pt x="1014" y="31"/>
                    </a:lnTo>
                    <a:lnTo>
                      <a:pt x="1005" y="31"/>
                    </a:lnTo>
                    <a:lnTo>
                      <a:pt x="1005" y="26"/>
                    </a:lnTo>
                    <a:lnTo>
                      <a:pt x="1002" y="23"/>
                    </a:lnTo>
                    <a:lnTo>
                      <a:pt x="998" y="19"/>
                    </a:lnTo>
                    <a:lnTo>
                      <a:pt x="997" y="14"/>
                    </a:lnTo>
                    <a:lnTo>
                      <a:pt x="995" y="9"/>
                    </a:lnTo>
                    <a:lnTo>
                      <a:pt x="995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23">
                <a:extLst>
                  <a:ext uri="{FF2B5EF4-FFF2-40B4-BE49-F238E27FC236}">
                    <a16:creationId xmlns:a16="http://schemas.microsoft.com/office/drawing/2014/main" id="{D851DDBA-176B-694C-87AF-8CB75C08D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3869" y="4470400"/>
                <a:ext cx="1468438" cy="933450"/>
              </a:xfrm>
              <a:custGeom>
                <a:avLst/>
                <a:gdLst>
                  <a:gd name="T0" fmla="*/ 489 w 925"/>
                  <a:gd name="T1" fmla="*/ 520 h 588"/>
                  <a:gd name="T2" fmla="*/ 484 w 925"/>
                  <a:gd name="T3" fmla="*/ 472 h 588"/>
                  <a:gd name="T4" fmla="*/ 800 w 925"/>
                  <a:gd name="T5" fmla="*/ 463 h 588"/>
                  <a:gd name="T6" fmla="*/ 810 w 925"/>
                  <a:gd name="T7" fmla="*/ 463 h 588"/>
                  <a:gd name="T8" fmla="*/ 817 w 925"/>
                  <a:gd name="T9" fmla="*/ 473 h 588"/>
                  <a:gd name="T10" fmla="*/ 796 w 925"/>
                  <a:gd name="T11" fmla="*/ 529 h 588"/>
                  <a:gd name="T12" fmla="*/ 768 w 925"/>
                  <a:gd name="T13" fmla="*/ 547 h 588"/>
                  <a:gd name="T14" fmla="*/ 756 w 925"/>
                  <a:gd name="T15" fmla="*/ 576 h 588"/>
                  <a:gd name="T16" fmla="*/ 716 w 925"/>
                  <a:gd name="T17" fmla="*/ 576 h 588"/>
                  <a:gd name="T18" fmla="*/ 712 w 925"/>
                  <a:gd name="T19" fmla="*/ 543 h 588"/>
                  <a:gd name="T20" fmla="*/ 754 w 925"/>
                  <a:gd name="T21" fmla="*/ 520 h 588"/>
                  <a:gd name="T22" fmla="*/ 784 w 925"/>
                  <a:gd name="T23" fmla="*/ 330 h 588"/>
                  <a:gd name="T24" fmla="*/ 850 w 925"/>
                  <a:gd name="T25" fmla="*/ 396 h 588"/>
                  <a:gd name="T26" fmla="*/ 870 w 925"/>
                  <a:gd name="T27" fmla="*/ 390 h 588"/>
                  <a:gd name="T28" fmla="*/ 870 w 925"/>
                  <a:gd name="T29" fmla="*/ 423 h 588"/>
                  <a:gd name="T30" fmla="*/ 826 w 925"/>
                  <a:gd name="T31" fmla="*/ 470 h 588"/>
                  <a:gd name="T32" fmla="*/ 826 w 925"/>
                  <a:gd name="T33" fmla="*/ 445 h 588"/>
                  <a:gd name="T34" fmla="*/ 810 w 925"/>
                  <a:gd name="T35" fmla="*/ 433 h 588"/>
                  <a:gd name="T36" fmla="*/ 815 w 925"/>
                  <a:gd name="T37" fmla="*/ 417 h 588"/>
                  <a:gd name="T38" fmla="*/ 793 w 925"/>
                  <a:gd name="T39" fmla="*/ 355 h 588"/>
                  <a:gd name="T40" fmla="*/ 765 w 925"/>
                  <a:gd name="T41" fmla="*/ 170 h 588"/>
                  <a:gd name="T42" fmla="*/ 721 w 925"/>
                  <a:gd name="T43" fmla="*/ 147 h 588"/>
                  <a:gd name="T44" fmla="*/ 915 w 925"/>
                  <a:gd name="T45" fmla="*/ 91 h 588"/>
                  <a:gd name="T46" fmla="*/ 918 w 925"/>
                  <a:gd name="T47" fmla="*/ 115 h 588"/>
                  <a:gd name="T48" fmla="*/ 906 w 925"/>
                  <a:gd name="T49" fmla="*/ 86 h 588"/>
                  <a:gd name="T50" fmla="*/ 754 w 925"/>
                  <a:gd name="T51" fmla="*/ 68 h 588"/>
                  <a:gd name="T52" fmla="*/ 763 w 925"/>
                  <a:gd name="T53" fmla="*/ 91 h 588"/>
                  <a:gd name="T54" fmla="*/ 746 w 925"/>
                  <a:gd name="T55" fmla="*/ 65 h 588"/>
                  <a:gd name="T56" fmla="*/ 435 w 925"/>
                  <a:gd name="T57" fmla="*/ 47 h 588"/>
                  <a:gd name="T58" fmla="*/ 458 w 925"/>
                  <a:gd name="T59" fmla="*/ 60 h 588"/>
                  <a:gd name="T60" fmla="*/ 477 w 925"/>
                  <a:gd name="T61" fmla="*/ 122 h 588"/>
                  <a:gd name="T62" fmla="*/ 506 w 925"/>
                  <a:gd name="T63" fmla="*/ 143 h 588"/>
                  <a:gd name="T64" fmla="*/ 564 w 925"/>
                  <a:gd name="T65" fmla="*/ 215 h 588"/>
                  <a:gd name="T66" fmla="*/ 552 w 925"/>
                  <a:gd name="T67" fmla="*/ 339 h 588"/>
                  <a:gd name="T68" fmla="*/ 515 w 925"/>
                  <a:gd name="T69" fmla="*/ 426 h 588"/>
                  <a:gd name="T70" fmla="*/ 449 w 925"/>
                  <a:gd name="T71" fmla="*/ 426 h 588"/>
                  <a:gd name="T72" fmla="*/ 381 w 925"/>
                  <a:gd name="T73" fmla="*/ 396 h 588"/>
                  <a:gd name="T74" fmla="*/ 356 w 925"/>
                  <a:gd name="T75" fmla="*/ 384 h 588"/>
                  <a:gd name="T76" fmla="*/ 355 w 925"/>
                  <a:gd name="T77" fmla="*/ 374 h 588"/>
                  <a:gd name="T78" fmla="*/ 344 w 925"/>
                  <a:gd name="T79" fmla="*/ 377 h 588"/>
                  <a:gd name="T80" fmla="*/ 349 w 925"/>
                  <a:gd name="T81" fmla="*/ 360 h 588"/>
                  <a:gd name="T82" fmla="*/ 318 w 925"/>
                  <a:gd name="T83" fmla="*/ 369 h 588"/>
                  <a:gd name="T84" fmla="*/ 259 w 925"/>
                  <a:gd name="T85" fmla="*/ 327 h 588"/>
                  <a:gd name="T86" fmla="*/ 157 w 925"/>
                  <a:gd name="T87" fmla="*/ 339 h 588"/>
                  <a:gd name="T88" fmla="*/ 75 w 925"/>
                  <a:gd name="T89" fmla="*/ 370 h 588"/>
                  <a:gd name="T90" fmla="*/ 26 w 925"/>
                  <a:gd name="T91" fmla="*/ 360 h 588"/>
                  <a:gd name="T92" fmla="*/ 18 w 925"/>
                  <a:gd name="T93" fmla="*/ 273 h 588"/>
                  <a:gd name="T94" fmla="*/ 9 w 925"/>
                  <a:gd name="T95" fmla="*/ 229 h 588"/>
                  <a:gd name="T96" fmla="*/ 7 w 925"/>
                  <a:gd name="T97" fmla="*/ 215 h 588"/>
                  <a:gd name="T98" fmla="*/ 33 w 925"/>
                  <a:gd name="T99" fmla="*/ 152 h 588"/>
                  <a:gd name="T100" fmla="*/ 116 w 925"/>
                  <a:gd name="T101" fmla="*/ 135 h 588"/>
                  <a:gd name="T102" fmla="*/ 161 w 925"/>
                  <a:gd name="T103" fmla="*/ 77 h 588"/>
                  <a:gd name="T104" fmla="*/ 210 w 925"/>
                  <a:gd name="T105" fmla="*/ 53 h 588"/>
                  <a:gd name="T106" fmla="*/ 225 w 925"/>
                  <a:gd name="T107" fmla="*/ 68 h 588"/>
                  <a:gd name="T108" fmla="*/ 264 w 925"/>
                  <a:gd name="T109" fmla="*/ 32 h 588"/>
                  <a:gd name="T110" fmla="*/ 280 w 925"/>
                  <a:gd name="T111" fmla="*/ 16 h 588"/>
                  <a:gd name="T112" fmla="*/ 330 w 925"/>
                  <a:gd name="T113" fmla="*/ 47 h 588"/>
                  <a:gd name="T114" fmla="*/ 395 w 925"/>
                  <a:gd name="T115" fmla="*/ 10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5" h="588">
                    <a:moveTo>
                      <a:pt x="503" y="461"/>
                    </a:moveTo>
                    <a:lnTo>
                      <a:pt x="508" y="475"/>
                    </a:lnTo>
                    <a:lnTo>
                      <a:pt x="510" y="491"/>
                    </a:lnTo>
                    <a:lnTo>
                      <a:pt x="506" y="506"/>
                    </a:lnTo>
                    <a:lnTo>
                      <a:pt x="498" y="515"/>
                    </a:lnTo>
                    <a:lnTo>
                      <a:pt x="489" y="520"/>
                    </a:lnTo>
                    <a:lnTo>
                      <a:pt x="477" y="526"/>
                    </a:lnTo>
                    <a:lnTo>
                      <a:pt x="472" y="505"/>
                    </a:lnTo>
                    <a:lnTo>
                      <a:pt x="465" y="484"/>
                    </a:lnTo>
                    <a:lnTo>
                      <a:pt x="458" y="465"/>
                    </a:lnTo>
                    <a:lnTo>
                      <a:pt x="472" y="465"/>
                    </a:lnTo>
                    <a:lnTo>
                      <a:pt x="484" y="472"/>
                    </a:lnTo>
                    <a:lnTo>
                      <a:pt x="494" y="470"/>
                    </a:lnTo>
                    <a:lnTo>
                      <a:pt x="503" y="461"/>
                    </a:lnTo>
                    <a:close/>
                    <a:moveTo>
                      <a:pt x="791" y="458"/>
                    </a:moveTo>
                    <a:lnTo>
                      <a:pt x="794" y="459"/>
                    </a:lnTo>
                    <a:lnTo>
                      <a:pt x="798" y="461"/>
                    </a:lnTo>
                    <a:lnTo>
                      <a:pt x="800" y="463"/>
                    </a:lnTo>
                    <a:lnTo>
                      <a:pt x="801" y="465"/>
                    </a:lnTo>
                    <a:lnTo>
                      <a:pt x="803" y="466"/>
                    </a:lnTo>
                    <a:lnTo>
                      <a:pt x="807" y="470"/>
                    </a:lnTo>
                    <a:lnTo>
                      <a:pt x="807" y="468"/>
                    </a:lnTo>
                    <a:lnTo>
                      <a:pt x="808" y="466"/>
                    </a:lnTo>
                    <a:lnTo>
                      <a:pt x="810" y="463"/>
                    </a:lnTo>
                    <a:lnTo>
                      <a:pt x="810" y="461"/>
                    </a:lnTo>
                    <a:lnTo>
                      <a:pt x="812" y="461"/>
                    </a:lnTo>
                    <a:lnTo>
                      <a:pt x="814" y="461"/>
                    </a:lnTo>
                    <a:lnTo>
                      <a:pt x="814" y="465"/>
                    </a:lnTo>
                    <a:lnTo>
                      <a:pt x="815" y="468"/>
                    </a:lnTo>
                    <a:lnTo>
                      <a:pt x="817" y="473"/>
                    </a:lnTo>
                    <a:lnTo>
                      <a:pt x="817" y="479"/>
                    </a:lnTo>
                    <a:lnTo>
                      <a:pt x="817" y="484"/>
                    </a:lnTo>
                    <a:lnTo>
                      <a:pt x="805" y="498"/>
                    </a:lnTo>
                    <a:lnTo>
                      <a:pt x="794" y="515"/>
                    </a:lnTo>
                    <a:lnTo>
                      <a:pt x="798" y="526"/>
                    </a:lnTo>
                    <a:lnTo>
                      <a:pt x="796" y="529"/>
                    </a:lnTo>
                    <a:lnTo>
                      <a:pt x="791" y="533"/>
                    </a:lnTo>
                    <a:lnTo>
                      <a:pt x="786" y="534"/>
                    </a:lnTo>
                    <a:lnTo>
                      <a:pt x="781" y="536"/>
                    </a:lnTo>
                    <a:lnTo>
                      <a:pt x="775" y="540"/>
                    </a:lnTo>
                    <a:lnTo>
                      <a:pt x="772" y="541"/>
                    </a:lnTo>
                    <a:lnTo>
                      <a:pt x="768" y="547"/>
                    </a:lnTo>
                    <a:lnTo>
                      <a:pt x="768" y="552"/>
                    </a:lnTo>
                    <a:lnTo>
                      <a:pt x="767" y="557"/>
                    </a:lnTo>
                    <a:lnTo>
                      <a:pt x="767" y="562"/>
                    </a:lnTo>
                    <a:lnTo>
                      <a:pt x="765" y="569"/>
                    </a:lnTo>
                    <a:lnTo>
                      <a:pt x="761" y="573"/>
                    </a:lnTo>
                    <a:lnTo>
                      <a:pt x="756" y="576"/>
                    </a:lnTo>
                    <a:lnTo>
                      <a:pt x="751" y="580"/>
                    </a:lnTo>
                    <a:lnTo>
                      <a:pt x="746" y="583"/>
                    </a:lnTo>
                    <a:lnTo>
                      <a:pt x="740" y="588"/>
                    </a:lnTo>
                    <a:lnTo>
                      <a:pt x="733" y="588"/>
                    </a:lnTo>
                    <a:lnTo>
                      <a:pt x="725" y="582"/>
                    </a:lnTo>
                    <a:lnTo>
                      <a:pt x="716" y="576"/>
                    </a:lnTo>
                    <a:lnTo>
                      <a:pt x="709" y="571"/>
                    </a:lnTo>
                    <a:lnTo>
                      <a:pt x="702" y="561"/>
                    </a:lnTo>
                    <a:lnTo>
                      <a:pt x="707" y="557"/>
                    </a:lnTo>
                    <a:lnTo>
                      <a:pt x="709" y="552"/>
                    </a:lnTo>
                    <a:lnTo>
                      <a:pt x="711" y="548"/>
                    </a:lnTo>
                    <a:lnTo>
                      <a:pt x="712" y="543"/>
                    </a:lnTo>
                    <a:lnTo>
                      <a:pt x="714" y="538"/>
                    </a:lnTo>
                    <a:lnTo>
                      <a:pt x="718" y="534"/>
                    </a:lnTo>
                    <a:lnTo>
                      <a:pt x="728" y="531"/>
                    </a:lnTo>
                    <a:lnTo>
                      <a:pt x="739" y="529"/>
                    </a:lnTo>
                    <a:lnTo>
                      <a:pt x="749" y="526"/>
                    </a:lnTo>
                    <a:lnTo>
                      <a:pt x="754" y="520"/>
                    </a:lnTo>
                    <a:lnTo>
                      <a:pt x="763" y="508"/>
                    </a:lnTo>
                    <a:lnTo>
                      <a:pt x="770" y="494"/>
                    </a:lnTo>
                    <a:lnTo>
                      <a:pt x="779" y="480"/>
                    </a:lnTo>
                    <a:lnTo>
                      <a:pt x="786" y="466"/>
                    </a:lnTo>
                    <a:lnTo>
                      <a:pt x="791" y="458"/>
                    </a:lnTo>
                    <a:close/>
                    <a:moveTo>
                      <a:pt x="784" y="330"/>
                    </a:moveTo>
                    <a:lnTo>
                      <a:pt x="791" y="330"/>
                    </a:lnTo>
                    <a:lnTo>
                      <a:pt x="807" y="346"/>
                    </a:lnTo>
                    <a:lnTo>
                      <a:pt x="821" y="360"/>
                    </a:lnTo>
                    <a:lnTo>
                      <a:pt x="835" y="376"/>
                    </a:lnTo>
                    <a:lnTo>
                      <a:pt x="845" y="396"/>
                    </a:lnTo>
                    <a:lnTo>
                      <a:pt x="850" y="396"/>
                    </a:lnTo>
                    <a:lnTo>
                      <a:pt x="856" y="396"/>
                    </a:lnTo>
                    <a:lnTo>
                      <a:pt x="859" y="396"/>
                    </a:lnTo>
                    <a:lnTo>
                      <a:pt x="861" y="396"/>
                    </a:lnTo>
                    <a:lnTo>
                      <a:pt x="864" y="396"/>
                    </a:lnTo>
                    <a:lnTo>
                      <a:pt x="868" y="393"/>
                    </a:lnTo>
                    <a:lnTo>
                      <a:pt x="870" y="390"/>
                    </a:lnTo>
                    <a:lnTo>
                      <a:pt x="871" y="384"/>
                    </a:lnTo>
                    <a:lnTo>
                      <a:pt x="875" y="384"/>
                    </a:lnTo>
                    <a:lnTo>
                      <a:pt x="875" y="407"/>
                    </a:lnTo>
                    <a:lnTo>
                      <a:pt x="873" y="412"/>
                    </a:lnTo>
                    <a:lnTo>
                      <a:pt x="871" y="417"/>
                    </a:lnTo>
                    <a:lnTo>
                      <a:pt x="870" y="423"/>
                    </a:lnTo>
                    <a:lnTo>
                      <a:pt x="868" y="426"/>
                    </a:lnTo>
                    <a:lnTo>
                      <a:pt x="856" y="426"/>
                    </a:lnTo>
                    <a:lnTo>
                      <a:pt x="856" y="438"/>
                    </a:lnTo>
                    <a:lnTo>
                      <a:pt x="845" y="449"/>
                    </a:lnTo>
                    <a:lnTo>
                      <a:pt x="836" y="459"/>
                    </a:lnTo>
                    <a:lnTo>
                      <a:pt x="826" y="470"/>
                    </a:lnTo>
                    <a:lnTo>
                      <a:pt x="826" y="465"/>
                    </a:lnTo>
                    <a:lnTo>
                      <a:pt x="824" y="461"/>
                    </a:lnTo>
                    <a:lnTo>
                      <a:pt x="824" y="458"/>
                    </a:lnTo>
                    <a:lnTo>
                      <a:pt x="824" y="452"/>
                    </a:lnTo>
                    <a:lnTo>
                      <a:pt x="826" y="449"/>
                    </a:lnTo>
                    <a:lnTo>
                      <a:pt x="826" y="445"/>
                    </a:lnTo>
                    <a:lnTo>
                      <a:pt x="826" y="442"/>
                    </a:lnTo>
                    <a:lnTo>
                      <a:pt x="824" y="440"/>
                    </a:lnTo>
                    <a:lnTo>
                      <a:pt x="821" y="438"/>
                    </a:lnTo>
                    <a:lnTo>
                      <a:pt x="817" y="437"/>
                    </a:lnTo>
                    <a:lnTo>
                      <a:pt x="814" y="435"/>
                    </a:lnTo>
                    <a:lnTo>
                      <a:pt x="810" y="433"/>
                    </a:lnTo>
                    <a:lnTo>
                      <a:pt x="807" y="431"/>
                    </a:lnTo>
                    <a:lnTo>
                      <a:pt x="805" y="430"/>
                    </a:lnTo>
                    <a:lnTo>
                      <a:pt x="805" y="428"/>
                    </a:lnTo>
                    <a:lnTo>
                      <a:pt x="807" y="426"/>
                    </a:lnTo>
                    <a:lnTo>
                      <a:pt x="810" y="421"/>
                    </a:lnTo>
                    <a:lnTo>
                      <a:pt x="815" y="417"/>
                    </a:lnTo>
                    <a:lnTo>
                      <a:pt x="821" y="412"/>
                    </a:lnTo>
                    <a:lnTo>
                      <a:pt x="826" y="407"/>
                    </a:lnTo>
                    <a:lnTo>
                      <a:pt x="819" y="400"/>
                    </a:lnTo>
                    <a:lnTo>
                      <a:pt x="812" y="388"/>
                    </a:lnTo>
                    <a:lnTo>
                      <a:pt x="801" y="370"/>
                    </a:lnTo>
                    <a:lnTo>
                      <a:pt x="793" y="355"/>
                    </a:lnTo>
                    <a:lnTo>
                      <a:pt x="788" y="341"/>
                    </a:lnTo>
                    <a:lnTo>
                      <a:pt x="784" y="330"/>
                    </a:lnTo>
                    <a:close/>
                    <a:moveTo>
                      <a:pt x="721" y="147"/>
                    </a:moveTo>
                    <a:lnTo>
                      <a:pt x="730" y="147"/>
                    </a:lnTo>
                    <a:lnTo>
                      <a:pt x="746" y="159"/>
                    </a:lnTo>
                    <a:lnTo>
                      <a:pt x="765" y="170"/>
                    </a:lnTo>
                    <a:lnTo>
                      <a:pt x="765" y="180"/>
                    </a:lnTo>
                    <a:lnTo>
                      <a:pt x="753" y="180"/>
                    </a:lnTo>
                    <a:lnTo>
                      <a:pt x="744" y="173"/>
                    </a:lnTo>
                    <a:lnTo>
                      <a:pt x="735" y="166"/>
                    </a:lnTo>
                    <a:lnTo>
                      <a:pt x="728" y="157"/>
                    </a:lnTo>
                    <a:lnTo>
                      <a:pt x="721" y="147"/>
                    </a:lnTo>
                    <a:close/>
                    <a:moveTo>
                      <a:pt x="906" y="86"/>
                    </a:moveTo>
                    <a:lnTo>
                      <a:pt x="910" y="86"/>
                    </a:lnTo>
                    <a:lnTo>
                      <a:pt x="913" y="88"/>
                    </a:lnTo>
                    <a:lnTo>
                      <a:pt x="913" y="88"/>
                    </a:lnTo>
                    <a:lnTo>
                      <a:pt x="915" y="89"/>
                    </a:lnTo>
                    <a:lnTo>
                      <a:pt x="915" y="91"/>
                    </a:lnTo>
                    <a:lnTo>
                      <a:pt x="917" y="93"/>
                    </a:lnTo>
                    <a:lnTo>
                      <a:pt x="918" y="96"/>
                    </a:lnTo>
                    <a:lnTo>
                      <a:pt x="922" y="102"/>
                    </a:lnTo>
                    <a:lnTo>
                      <a:pt x="924" y="108"/>
                    </a:lnTo>
                    <a:lnTo>
                      <a:pt x="925" y="115"/>
                    </a:lnTo>
                    <a:lnTo>
                      <a:pt x="918" y="115"/>
                    </a:lnTo>
                    <a:lnTo>
                      <a:pt x="918" y="108"/>
                    </a:lnTo>
                    <a:lnTo>
                      <a:pt x="913" y="105"/>
                    </a:lnTo>
                    <a:lnTo>
                      <a:pt x="911" y="100"/>
                    </a:lnTo>
                    <a:lnTo>
                      <a:pt x="910" y="96"/>
                    </a:lnTo>
                    <a:lnTo>
                      <a:pt x="908" y="91"/>
                    </a:lnTo>
                    <a:lnTo>
                      <a:pt x="906" y="86"/>
                    </a:lnTo>
                    <a:close/>
                    <a:moveTo>
                      <a:pt x="746" y="65"/>
                    </a:moveTo>
                    <a:lnTo>
                      <a:pt x="749" y="65"/>
                    </a:lnTo>
                    <a:lnTo>
                      <a:pt x="751" y="67"/>
                    </a:lnTo>
                    <a:lnTo>
                      <a:pt x="751" y="68"/>
                    </a:lnTo>
                    <a:lnTo>
                      <a:pt x="753" y="68"/>
                    </a:lnTo>
                    <a:lnTo>
                      <a:pt x="754" y="68"/>
                    </a:lnTo>
                    <a:lnTo>
                      <a:pt x="756" y="70"/>
                    </a:lnTo>
                    <a:lnTo>
                      <a:pt x="758" y="75"/>
                    </a:lnTo>
                    <a:lnTo>
                      <a:pt x="758" y="81"/>
                    </a:lnTo>
                    <a:lnTo>
                      <a:pt x="760" y="84"/>
                    </a:lnTo>
                    <a:lnTo>
                      <a:pt x="761" y="88"/>
                    </a:lnTo>
                    <a:lnTo>
                      <a:pt x="763" y="91"/>
                    </a:lnTo>
                    <a:lnTo>
                      <a:pt x="765" y="96"/>
                    </a:lnTo>
                    <a:lnTo>
                      <a:pt x="753" y="96"/>
                    </a:lnTo>
                    <a:lnTo>
                      <a:pt x="751" y="88"/>
                    </a:lnTo>
                    <a:lnTo>
                      <a:pt x="747" y="82"/>
                    </a:lnTo>
                    <a:lnTo>
                      <a:pt x="746" y="75"/>
                    </a:lnTo>
                    <a:lnTo>
                      <a:pt x="746" y="65"/>
                    </a:lnTo>
                    <a:close/>
                    <a:moveTo>
                      <a:pt x="419" y="0"/>
                    </a:moveTo>
                    <a:lnTo>
                      <a:pt x="423" y="0"/>
                    </a:lnTo>
                    <a:lnTo>
                      <a:pt x="424" y="9"/>
                    </a:lnTo>
                    <a:lnTo>
                      <a:pt x="426" y="21"/>
                    </a:lnTo>
                    <a:lnTo>
                      <a:pt x="431" y="35"/>
                    </a:lnTo>
                    <a:lnTo>
                      <a:pt x="435" y="47"/>
                    </a:lnTo>
                    <a:lnTo>
                      <a:pt x="438" y="54"/>
                    </a:lnTo>
                    <a:lnTo>
                      <a:pt x="440" y="56"/>
                    </a:lnTo>
                    <a:lnTo>
                      <a:pt x="445" y="58"/>
                    </a:lnTo>
                    <a:lnTo>
                      <a:pt x="449" y="58"/>
                    </a:lnTo>
                    <a:lnTo>
                      <a:pt x="454" y="60"/>
                    </a:lnTo>
                    <a:lnTo>
                      <a:pt x="458" y="60"/>
                    </a:lnTo>
                    <a:lnTo>
                      <a:pt x="461" y="61"/>
                    </a:lnTo>
                    <a:lnTo>
                      <a:pt x="461" y="67"/>
                    </a:lnTo>
                    <a:lnTo>
                      <a:pt x="465" y="79"/>
                    </a:lnTo>
                    <a:lnTo>
                      <a:pt x="468" y="93"/>
                    </a:lnTo>
                    <a:lnTo>
                      <a:pt x="473" y="110"/>
                    </a:lnTo>
                    <a:lnTo>
                      <a:pt x="477" y="122"/>
                    </a:lnTo>
                    <a:lnTo>
                      <a:pt x="480" y="131"/>
                    </a:lnTo>
                    <a:lnTo>
                      <a:pt x="489" y="131"/>
                    </a:lnTo>
                    <a:lnTo>
                      <a:pt x="494" y="133"/>
                    </a:lnTo>
                    <a:lnTo>
                      <a:pt x="500" y="135"/>
                    </a:lnTo>
                    <a:lnTo>
                      <a:pt x="503" y="138"/>
                    </a:lnTo>
                    <a:lnTo>
                      <a:pt x="506" y="143"/>
                    </a:lnTo>
                    <a:lnTo>
                      <a:pt x="515" y="156"/>
                    </a:lnTo>
                    <a:lnTo>
                      <a:pt x="519" y="173"/>
                    </a:lnTo>
                    <a:lnTo>
                      <a:pt x="538" y="173"/>
                    </a:lnTo>
                    <a:lnTo>
                      <a:pt x="545" y="191"/>
                    </a:lnTo>
                    <a:lnTo>
                      <a:pt x="555" y="203"/>
                    </a:lnTo>
                    <a:lnTo>
                      <a:pt x="564" y="215"/>
                    </a:lnTo>
                    <a:lnTo>
                      <a:pt x="573" y="231"/>
                    </a:lnTo>
                    <a:lnTo>
                      <a:pt x="576" y="257"/>
                    </a:lnTo>
                    <a:lnTo>
                      <a:pt x="575" y="278"/>
                    </a:lnTo>
                    <a:lnTo>
                      <a:pt x="569" y="299"/>
                    </a:lnTo>
                    <a:lnTo>
                      <a:pt x="561" y="318"/>
                    </a:lnTo>
                    <a:lnTo>
                      <a:pt x="552" y="339"/>
                    </a:lnTo>
                    <a:lnTo>
                      <a:pt x="541" y="362"/>
                    </a:lnTo>
                    <a:lnTo>
                      <a:pt x="538" y="376"/>
                    </a:lnTo>
                    <a:lnTo>
                      <a:pt x="533" y="390"/>
                    </a:lnTo>
                    <a:lnTo>
                      <a:pt x="529" y="405"/>
                    </a:lnTo>
                    <a:lnTo>
                      <a:pt x="524" y="417"/>
                    </a:lnTo>
                    <a:lnTo>
                      <a:pt x="515" y="426"/>
                    </a:lnTo>
                    <a:lnTo>
                      <a:pt x="505" y="431"/>
                    </a:lnTo>
                    <a:lnTo>
                      <a:pt x="493" y="437"/>
                    </a:lnTo>
                    <a:lnTo>
                      <a:pt x="480" y="442"/>
                    </a:lnTo>
                    <a:lnTo>
                      <a:pt x="472" y="445"/>
                    </a:lnTo>
                    <a:lnTo>
                      <a:pt x="461" y="437"/>
                    </a:lnTo>
                    <a:lnTo>
                      <a:pt x="449" y="426"/>
                    </a:lnTo>
                    <a:lnTo>
                      <a:pt x="440" y="433"/>
                    </a:lnTo>
                    <a:lnTo>
                      <a:pt x="430" y="437"/>
                    </a:lnTo>
                    <a:lnTo>
                      <a:pt x="417" y="435"/>
                    </a:lnTo>
                    <a:lnTo>
                      <a:pt x="404" y="433"/>
                    </a:lnTo>
                    <a:lnTo>
                      <a:pt x="388" y="431"/>
                    </a:lnTo>
                    <a:lnTo>
                      <a:pt x="381" y="396"/>
                    </a:lnTo>
                    <a:lnTo>
                      <a:pt x="376" y="395"/>
                    </a:lnTo>
                    <a:lnTo>
                      <a:pt x="370" y="393"/>
                    </a:lnTo>
                    <a:lnTo>
                      <a:pt x="365" y="391"/>
                    </a:lnTo>
                    <a:lnTo>
                      <a:pt x="362" y="388"/>
                    </a:lnTo>
                    <a:lnTo>
                      <a:pt x="358" y="386"/>
                    </a:lnTo>
                    <a:lnTo>
                      <a:pt x="356" y="384"/>
                    </a:lnTo>
                    <a:lnTo>
                      <a:pt x="356" y="383"/>
                    </a:lnTo>
                    <a:lnTo>
                      <a:pt x="358" y="381"/>
                    </a:lnTo>
                    <a:lnTo>
                      <a:pt x="358" y="379"/>
                    </a:lnTo>
                    <a:lnTo>
                      <a:pt x="358" y="377"/>
                    </a:lnTo>
                    <a:lnTo>
                      <a:pt x="356" y="376"/>
                    </a:lnTo>
                    <a:lnTo>
                      <a:pt x="355" y="374"/>
                    </a:lnTo>
                    <a:lnTo>
                      <a:pt x="349" y="372"/>
                    </a:lnTo>
                    <a:lnTo>
                      <a:pt x="348" y="374"/>
                    </a:lnTo>
                    <a:lnTo>
                      <a:pt x="348" y="376"/>
                    </a:lnTo>
                    <a:lnTo>
                      <a:pt x="348" y="376"/>
                    </a:lnTo>
                    <a:lnTo>
                      <a:pt x="346" y="377"/>
                    </a:lnTo>
                    <a:lnTo>
                      <a:pt x="344" y="377"/>
                    </a:lnTo>
                    <a:lnTo>
                      <a:pt x="342" y="377"/>
                    </a:lnTo>
                    <a:lnTo>
                      <a:pt x="342" y="372"/>
                    </a:lnTo>
                    <a:lnTo>
                      <a:pt x="337" y="372"/>
                    </a:lnTo>
                    <a:lnTo>
                      <a:pt x="337" y="369"/>
                    </a:lnTo>
                    <a:lnTo>
                      <a:pt x="344" y="365"/>
                    </a:lnTo>
                    <a:lnTo>
                      <a:pt x="349" y="360"/>
                    </a:lnTo>
                    <a:lnTo>
                      <a:pt x="353" y="355"/>
                    </a:lnTo>
                    <a:lnTo>
                      <a:pt x="349" y="355"/>
                    </a:lnTo>
                    <a:lnTo>
                      <a:pt x="349" y="349"/>
                    </a:lnTo>
                    <a:lnTo>
                      <a:pt x="341" y="358"/>
                    </a:lnTo>
                    <a:lnTo>
                      <a:pt x="332" y="363"/>
                    </a:lnTo>
                    <a:lnTo>
                      <a:pt x="318" y="369"/>
                    </a:lnTo>
                    <a:lnTo>
                      <a:pt x="313" y="358"/>
                    </a:lnTo>
                    <a:lnTo>
                      <a:pt x="306" y="348"/>
                    </a:lnTo>
                    <a:lnTo>
                      <a:pt x="297" y="339"/>
                    </a:lnTo>
                    <a:lnTo>
                      <a:pt x="285" y="332"/>
                    </a:lnTo>
                    <a:lnTo>
                      <a:pt x="269" y="330"/>
                    </a:lnTo>
                    <a:lnTo>
                      <a:pt x="259" y="327"/>
                    </a:lnTo>
                    <a:lnTo>
                      <a:pt x="245" y="325"/>
                    </a:lnTo>
                    <a:lnTo>
                      <a:pt x="225" y="327"/>
                    </a:lnTo>
                    <a:lnTo>
                      <a:pt x="206" y="328"/>
                    </a:lnTo>
                    <a:lnTo>
                      <a:pt x="187" y="332"/>
                    </a:lnTo>
                    <a:lnTo>
                      <a:pt x="170" y="335"/>
                    </a:lnTo>
                    <a:lnTo>
                      <a:pt x="157" y="339"/>
                    </a:lnTo>
                    <a:lnTo>
                      <a:pt x="150" y="362"/>
                    </a:lnTo>
                    <a:lnTo>
                      <a:pt x="133" y="362"/>
                    </a:lnTo>
                    <a:lnTo>
                      <a:pt x="117" y="360"/>
                    </a:lnTo>
                    <a:lnTo>
                      <a:pt x="100" y="362"/>
                    </a:lnTo>
                    <a:lnTo>
                      <a:pt x="88" y="365"/>
                    </a:lnTo>
                    <a:lnTo>
                      <a:pt x="75" y="370"/>
                    </a:lnTo>
                    <a:lnTo>
                      <a:pt x="65" y="376"/>
                    </a:lnTo>
                    <a:lnTo>
                      <a:pt x="53" y="377"/>
                    </a:lnTo>
                    <a:lnTo>
                      <a:pt x="39" y="377"/>
                    </a:lnTo>
                    <a:lnTo>
                      <a:pt x="35" y="370"/>
                    </a:lnTo>
                    <a:lnTo>
                      <a:pt x="32" y="365"/>
                    </a:lnTo>
                    <a:lnTo>
                      <a:pt x="26" y="360"/>
                    </a:lnTo>
                    <a:lnTo>
                      <a:pt x="23" y="355"/>
                    </a:lnTo>
                    <a:lnTo>
                      <a:pt x="32" y="342"/>
                    </a:lnTo>
                    <a:lnTo>
                      <a:pt x="33" y="327"/>
                    </a:lnTo>
                    <a:lnTo>
                      <a:pt x="32" y="309"/>
                    </a:lnTo>
                    <a:lnTo>
                      <a:pt x="25" y="292"/>
                    </a:lnTo>
                    <a:lnTo>
                      <a:pt x="18" y="273"/>
                    </a:lnTo>
                    <a:lnTo>
                      <a:pt x="9" y="255"/>
                    </a:lnTo>
                    <a:lnTo>
                      <a:pt x="4" y="239"/>
                    </a:lnTo>
                    <a:lnTo>
                      <a:pt x="0" y="227"/>
                    </a:lnTo>
                    <a:lnTo>
                      <a:pt x="4" y="227"/>
                    </a:lnTo>
                    <a:lnTo>
                      <a:pt x="7" y="229"/>
                    </a:lnTo>
                    <a:lnTo>
                      <a:pt x="9" y="229"/>
                    </a:lnTo>
                    <a:lnTo>
                      <a:pt x="11" y="231"/>
                    </a:lnTo>
                    <a:lnTo>
                      <a:pt x="11" y="231"/>
                    </a:lnTo>
                    <a:lnTo>
                      <a:pt x="13" y="229"/>
                    </a:lnTo>
                    <a:lnTo>
                      <a:pt x="14" y="227"/>
                    </a:lnTo>
                    <a:lnTo>
                      <a:pt x="16" y="224"/>
                    </a:lnTo>
                    <a:lnTo>
                      <a:pt x="7" y="215"/>
                    </a:lnTo>
                    <a:lnTo>
                      <a:pt x="4" y="204"/>
                    </a:lnTo>
                    <a:lnTo>
                      <a:pt x="0" y="192"/>
                    </a:lnTo>
                    <a:lnTo>
                      <a:pt x="9" y="182"/>
                    </a:lnTo>
                    <a:lnTo>
                      <a:pt x="16" y="171"/>
                    </a:lnTo>
                    <a:lnTo>
                      <a:pt x="23" y="161"/>
                    </a:lnTo>
                    <a:lnTo>
                      <a:pt x="33" y="152"/>
                    </a:lnTo>
                    <a:lnTo>
                      <a:pt x="46" y="147"/>
                    </a:lnTo>
                    <a:lnTo>
                      <a:pt x="54" y="147"/>
                    </a:lnTo>
                    <a:lnTo>
                      <a:pt x="68" y="145"/>
                    </a:lnTo>
                    <a:lnTo>
                      <a:pt x="86" y="142"/>
                    </a:lnTo>
                    <a:lnTo>
                      <a:pt x="102" y="138"/>
                    </a:lnTo>
                    <a:lnTo>
                      <a:pt x="116" y="135"/>
                    </a:lnTo>
                    <a:lnTo>
                      <a:pt x="121" y="122"/>
                    </a:lnTo>
                    <a:lnTo>
                      <a:pt x="129" y="108"/>
                    </a:lnTo>
                    <a:lnTo>
                      <a:pt x="140" y="98"/>
                    </a:lnTo>
                    <a:lnTo>
                      <a:pt x="154" y="93"/>
                    </a:lnTo>
                    <a:lnTo>
                      <a:pt x="154" y="81"/>
                    </a:lnTo>
                    <a:lnTo>
                      <a:pt x="161" y="77"/>
                    </a:lnTo>
                    <a:lnTo>
                      <a:pt x="170" y="68"/>
                    </a:lnTo>
                    <a:lnTo>
                      <a:pt x="180" y="60"/>
                    </a:lnTo>
                    <a:lnTo>
                      <a:pt x="191" y="53"/>
                    </a:lnTo>
                    <a:lnTo>
                      <a:pt x="201" y="47"/>
                    </a:lnTo>
                    <a:lnTo>
                      <a:pt x="208" y="51"/>
                    </a:lnTo>
                    <a:lnTo>
                      <a:pt x="210" y="53"/>
                    </a:lnTo>
                    <a:lnTo>
                      <a:pt x="210" y="56"/>
                    </a:lnTo>
                    <a:lnTo>
                      <a:pt x="210" y="60"/>
                    </a:lnTo>
                    <a:lnTo>
                      <a:pt x="212" y="65"/>
                    </a:lnTo>
                    <a:lnTo>
                      <a:pt x="217" y="67"/>
                    </a:lnTo>
                    <a:lnTo>
                      <a:pt x="222" y="67"/>
                    </a:lnTo>
                    <a:lnTo>
                      <a:pt x="225" y="68"/>
                    </a:lnTo>
                    <a:lnTo>
                      <a:pt x="231" y="70"/>
                    </a:lnTo>
                    <a:lnTo>
                      <a:pt x="234" y="54"/>
                    </a:lnTo>
                    <a:lnTo>
                      <a:pt x="239" y="46"/>
                    </a:lnTo>
                    <a:lnTo>
                      <a:pt x="246" y="40"/>
                    </a:lnTo>
                    <a:lnTo>
                      <a:pt x="255" y="35"/>
                    </a:lnTo>
                    <a:lnTo>
                      <a:pt x="264" y="32"/>
                    </a:lnTo>
                    <a:lnTo>
                      <a:pt x="273" y="23"/>
                    </a:lnTo>
                    <a:lnTo>
                      <a:pt x="269" y="21"/>
                    </a:lnTo>
                    <a:lnTo>
                      <a:pt x="269" y="19"/>
                    </a:lnTo>
                    <a:lnTo>
                      <a:pt x="267" y="18"/>
                    </a:lnTo>
                    <a:lnTo>
                      <a:pt x="266" y="16"/>
                    </a:lnTo>
                    <a:lnTo>
                      <a:pt x="280" y="16"/>
                    </a:lnTo>
                    <a:lnTo>
                      <a:pt x="294" y="23"/>
                    </a:lnTo>
                    <a:lnTo>
                      <a:pt x="309" y="25"/>
                    </a:lnTo>
                    <a:lnTo>
                      <a:pt x="325" y="25"/>
                    </a:lnTo>
                    <a:lnTo>
                      <a:pt x="342" y="23"/>
                    </a:lnTo>
                    <a:lnTo>
                      <a:pt x="342" y="32"/>
                    </a:lnTo>
                    <a:lnTo>
                      <a:pt x="330" y="47"/>
                    </a:lnTo>
                    <a:lnTo>
                      <a:pt x="323" y="70"/>
                    </a:lnTo>
                    <a:lnTo>
                      <a:pt x="335" y="77"/>
                    </a:lnTo>
                    <a:lnTo>
                      <a:pt x="351" y="86"/>
                    </a:lnTo>
                    <a:lnTo>
                      <a:pt x="367" y="95"/>
                    </a:lnTo>
                    <a:lnTo>
                      <a:pt x="383" y="100"/>
                    </a:lnTo>
                    <a:lnTo>
                      <a:pt x="395" y="100"/>
                    </a:lnTo>
                    <a:lnTo>
                      <a:pt x="404" y="86"/>
                    </a:lnTo>
                    <a:lnTo>
                      <a:pt x="409" y="63"/>
                    </a:lnTo>
                    <a:lnTo>
                      <a:pt x="410" y="40"/>
                    </a:lnTo>
                    <a:lnTo>
                      <a:pt x="414" y="18"/>
                    </a:lnTo>
                    <a:lnTo>
                      <a:pt x="419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3" name="Elbow Connector 39">
              <a:extLst>
                <a:ext uri="{FF2B5EF4-FFF2-40B4-BE49-F238E27FC236}">
                  <a16:creationId xmlns:a16="http://schemas.microsoft.com/office/drawing/2014/main" id="{5F5D9185-C7A6-D24B-BC78-B75F2F990A1E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rot="10800000">
              <a:off x="3085726" y="2505292"/>
              <a:ext cx="1284285" cy="286476"/>
            </a:xfrm>
            <a:prstGeom prst="bentConnector3">
              <a:avLst>
                <a:gd name="adj1" fmla="val 69854"/>
              </a:avLst>
            </a:prstGeom>
            <a:ln w="19050"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54">
              <a:extLst>
                <a:ext uri="{FF2B5EF4-FFF2-40B4-BE49-F238E27FC236}">
                  <a16:creationId xmlns:a16="http://schemas.microsoft.com/office/drawing/2014/main" id="{21BB9E65-EA60-2149-A128-CC819B050624}"/>
                </a:ext>
              </a:extLst>
            </p:cNvPr>
            <p:cNvCxnSpPr>
              <a:cxnSpLocks/>
              <a:stCxn id="54" idx="42"/>
              <a:endCxn id="35" idx="3"/>
            </p:cNvCxnSpPr>
            <p:nvPr/>
          </p:nvCxnSpPr>
          <p:spPr>
            <a:xfrm flipH="1">
              <a:off x="3085725" y="4080677"/>
              <a:ext cx="4673297" cy="97782"/>
            </a:xfrm>
            <a:prstGeom prst="bentConnector5">
              <a:avLst>
                <a:gd name="adj1" fmla="val -4892"/>
                <a:gd name="adj2" fmla="val 587707"/>
                <a:gd name="adj3" fmla="val 68015"/>
              </a:avLst>
            </a:prstGeom>
            <a:ln w="19050">
              <a:solidFill>
                <a:schemeClr val="accent1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58">
              <a:extLst>
                <a:ext uri="{FF2B5EF4-FFF2-40B4-BE49-F238E27FC236}">
                  <a16:creationId xmlns:a16="http://schemas.microsoft.com/office/drawing/2014/main" id="{6405527D-CE9E-3E4F-B8AC-097C67DAED83}"/>
                </a:ext>
              </a:extLst>
            </p:cNvPr>
            <p:cNvCxnSpPr>
              <a:cxnSpLocks/>
            </p:cNvCxnSpPr>
            <p:nvPr/>
          </p:nvCxnSpPr>
          <p:spPr>
            <a:xfrm>
              <a:off x="6276711" y="3594478"/>
              <a:ext cx="2668377" cy="572884"/>
            </a:xfrm>
            <a:prstGeom prst="bentConnector3">
              <a:avLst>
                <a:gd name="adj1" fmla="val 76031"/>
              </a:avLst>
            </a:prstGeom>
            <a:ln w="19050">
              <a:solidFill>
                <a:schemeClr val="accent3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62">
              <a:extLst>
                <a:ext uri="{FF2B5EF4-FFF2-40B4-BE49-F238E27FC236}">
                  <a16:creationId xmlns:a16="http://schemas.microsoft.com/office/drawing/2014/main" id="{D6580B10-A2CC-EC43-8656-2ACE2FCCC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647" y="2713378"/>
              <a:ext cx="1594439" cy="2400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8218">
              <a:extLst>
                <a:ext uri="{FF2B5EF4-FFF2-40B4-BE49-F238E27FC236}">
                  <a16:creationId xmlns:a16="http://schemas.microsoft.com/office/drawing/2014/main" id="{4804239B-24EA-F941-981B-74AF06D1E3FA}"/>
                </a:ext>
              </a:extLst>
            </p:cNvPr>
            <p:cNvSpPr/>
            <p:nvPr/>
          </p:nvSpPr>
          <p:spPr>
            <a:xfrm>
              <a:off x="712828" y="4818634"/>
              <a:ext cx="2700000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91">
              <a:extLst>
                <a:ext uri="{FF2B5EF4-FFF2-40B4-BE49-F238E27FC236}">
                  <a16:creationId xmlns:a16="http://schemas.microsoft.com/office/drawing/2014/main" id="{D58811BF-EDB8-F14D-93B0-C515326EA34F}"/>
                </a:ext>
              </a:extLst>
            </p:cNvPr>
            <p:cNvSpPr/>
            <p:nvPr/>
          </p:nvSpPr>
          <p:spPr>
            <a:xfrm>
              <a:off x="3406743" y="4818634"/>
              <a:ext cx="2700000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2">
              <a:extLst>
                <a:ext uri="{FF2B5EF4-FFF2-40B4-BE49-F238E27FC236}">
                  <a16:creationId xmlns:a16="http://schemas.microsoft.com/office/drawing/2014/main" id="{43C8D883-878C-8144-AEBC-5E990E0880DA}"/>
                </a:ext>
              </a:extLst>
            </p:cNvPr>
            <p:cNvSpPr/>
            <p:nvPr/>
          </p:nvSpPr>
          <p:spPr>
            <a:xfrm>
              <a:off x="6100658" y="4818634"/>
              <a:ext cx="2700000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93">
              <a:extLst>
                <a:ext uri="{FF2B5EF4-FFF2-40B4-BE49-F238E27FC236}">
                  <a16:creationId xmlns:a16="http://schemas.microsoft.com/office/drawing/2014/main" id="{5233B4F2-EAE5-F741-8190-665FC8A220FD}"/>
                </a:ext>
              </a:extLst>
            </p:cNvPr>
            <p:cNvSpPr/>
            <p:nvPr/>
          </p:nvSpPr>
          <p:spPr>
            <a:xfrm>
              <a:off x="8794574" y="4818634"/>
              <a:ext cx="2700000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" name="Group 8220">
              <a:extLst>
                <a:ext uri="{FF2B5EF4-FFF2-40B4-BE49-F238E27FC236}">
                  <a16:creationId xmlns:a16="http://schemas.microsoft.com/office/drawing/2014/main" id="{9EFD8271-ACE8-674A-9C56-78B342F601CF}"/>
                </a:ext>
              </a:extLst>
            </p:cNvPr>
            <p:cNvGrpSpPr/>
            <p:nvPr/>
          </p:nvGrpSpPr>
          <p:grpSpPr>
            <a:xfrm>
              <a:off x="906749" y="4864849"/>
              <a:ext cx="2312159" cy="1461838"/>
              <a:chOff x="611560" y="4786266"/>
              <a:chExt cx="1851930" cy="1461838"/>
            </a:xfrm>
          </p:grpSpPr>
          <p:sp>
            <p:nvSpPr>
              <p:cNvPr id="48" name="TextBox 288">
                <a:extLst>
                  <a:ext uri="{FF2B5EF4-FFF2-40B4-BE49-F238E27FC236}">
                    <a16:creationId xmlns:a16="http://schemas.microsoft.com/office/drawing/2014/main" id="{6E61DCF7-827C-4647-BEE7-4F786724A7D6}"/>
                  </a:ext>
                </a:extLst>
              </p:cNvPr>
              <p:cNvSpPr txBox="1"/>
              <p:nvPr/>
            </p:nvSpPr>
            <p:spPr>
              <a:xfrm>
                <a:off x="611560" y="4786266"/>
                <a:ext cx="185193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cs typeface="Arial" pitchFamily="34" charset="0"/>
                  </a:rPr>
                  <a:t>45</a:t>
                </a: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289">
                <a:extLst>
                  <a:ext uri="{FF2B5EF4-FFF2-40B4-BE49-F238E27FC236}">
                    <a16:creationId xmlns:a16="http://schemas.microsoft.com/office/drawing/2014/main" id="{81C3DDA8-A522-664F-B2EB-927DFA22E1C6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You can simply impress your audience and add a unique zing and appeal to your Presentations.</a:t>
                </a:r>
              </a:p>
            </p:txBody>
          </p:sp>
        </p:grpSp>
        <p:grpSp>
          <p:nvGrpSpPr>
            <p:cNvPr id="22" name="Group 99">
              <a:extLst>
                <a:ext uri="{FF2B5EF4-FFF2-40B4-BE49-F238E27FC236}">
                  <a16:creationId xmlns:a16="http://schemas.microsoft.com/office/drawing/2014/main" id="{B8B0E390-F039-BF4A-8C0A-928C7EB42FC3}"/>
                </a:ext>
              </a:extLst>
            </p:cNvPr>
            <p:cNvGrpSpPr/>
            <p:nvPr/>
          </p:nvGrpSpPr>
          <p:grpSpPr>
            <a:xfrm>
              <a:off x="3600664" y="4864849"/>
              <a:ext cx="2312159" cy="1461838"/>
              <a:chOff x="611560" y="4786266"/>
              <a:chExt cx="1851930" cy="1461838"/>
            </a:xfrm>
          </p:grpSpPr>
          <p:sp>
            <p:nvSpPr>
              <p:cNvPr id="46" name="TextBox 291">
                <a:extLst>
                  <a:ext uri="{FF2B5EF4-FFF2-40B4-BE49-F238E27FC236}">
                    <a16:creationId xmlns:a16="http://schemas.microsoft.com/office/drawing/2014/main" id="{C8E2D5E9-652C-A342-BB62-FE4C9F08FCFB}"/>
                  </a:ext>
                </a:extLst>
              </p:cNvPr>
              <p:cNvSpPr txBox="1"/>
              <p:nvPr/>
            </p:nvSpPr>
            <p:spPr>
              <a:xfrm>
                <a:off x="611560" y="4786266"/>
                <a:ext cx="185193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cs typeface="Arial" pitchFamily="34" charset="0"/>
                  </a:rPr>
                  <a:t>54</a:t>
                </a: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7" name="TextBox 292">
                <a:extLst>
                  <a:ext uri="{FF2B5EF4-FFF2-40B4-BE49-F238E27FC236}">
                    <a16:creationId xmlns:a16="http://schemas.microsoft.com/office/drawing/2014/main" id="{65C30773-5967-2D48-8A38-58A067DD2C41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</a:p>
            </p:txBody>
          </p:sp>
        </p:grpSp>
        <p:grpSp>
          <p:nvGrpSpPr>
            <p:cNvPr id="23" name="Group 102">
              <a:extLst>
                <a:ext uri="{FF2B5EF4-FFF2-40B4-BE49-F238E27FC236}">
                  <a16:creationId xmlns:a16="http://schemas.microsoft.com/office/drawing/2014/main" id="{4A4D4382-22BC-5E49-9673-6A002D4BD6AE}"/>
                </a:ext>
              </a:extLst>
            </p:cNvPr>
            <p:cNvGrpSpPr/>
            <p:nvPr/>
          </p:nvGrpSpPr>
          <p:grpSpPr>
            <a:xfrm>
              <a:off x="6294579" y="4864849"/>
              <a:ext cx="2312159" cy="1461838"/>
              <a:chOff x="611560" y="4786266"/>
              <a:chExt cx="1851930" cy="1461838"/>
            </a:xfrm>
          </p:grpSpPr>
          <p:sp>
            <p:nvSpPr>
              <p:cNvPr id="44" name="TextBox 294">
                <a:extLst>
                  <a:ext uri="{FF2B5EF4-FFF2-40B4-BE49-F238E27FC236}">
                    <a16:creationId xmlns:a16="http://schemas.microsoft.com/office/drawing/2014/main" id="{CAEF65C9-C573-6B4A-823F-350E0ED01237}"/>
                  </a:ext>
                </a:extLst>
              </p:cNvPr>
              <p:cNvSpPr txBox="1"/>
              <p:nvPr/>
            </p:nvSpPr>
            <p:spPr>
              <a:xfrm>
                <a:off x="611560" y="4786266"/>
                <a:ext cx="185193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cs typeface="Arial" pitchFamily="34" charset="0"/>
                  </a:rPr>
                  <a:t>66</a:t>
                </a: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295">
                <a:extLst>
                  <a:ext uri="{FF2B5EF4-FFF2-40B4-BE49-F238E27FC236}">
                    <a16:creationId xmlns:a16="http://schemas.microsoft.com/office/drawing/2014/main" id="{41577A7A-38F2-1643-A77D-DCC42FE5C44F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You can simply impress your audience and add a unique zing and appeal to your Presentations.</a:t>
                </a:r>
              </a:p>
            </p:txBody>
          </p:sp>
        </p:grpSp>
        <p:grpSp>
          <p:nvGrpSpPr>
            <p:cNvPr id="24" name="Group 105">
              <a:extLst>
                <a:ext uri="{FF2B5EF4-FFF2-40B4-BE49-F238E27FC236}">
                  <a16:creationId xmlns:a16="http://schemas.microsoft.com/office/drawing/2014/main" id="{89EB8649-BC1F-6E46-A579-51F6DCCF6F0F}"/>
                </a:ext>
              </a:extLst>
            </p:cNvPr>
            <p:cNvGrpSpPr/>
            <p:nvPr/>
          </p:nvGrpSpPr>
          <p:grpSpPr>
            <a:xfrm>
              <a:off x="8988495" y="4864849"/>
              <a:ext cx="2312159" cy="1461838"/>
              <a:chOff x="611560" y="4786266"/>
              <a:chExt cx="1851930" cy="1461838"/>
            </a:xfrm>
          </p:grpSpPr>
          <p:sp>
            <p:nvSpPr>
              <p:cNvPr id="42" name="TextBox 297">
                <a:extLst>
                  <a:ext uri="{FF2B5EF4-FFF2-40B4-BE49-F238E27FC236}">
                    <a16:creationId xmlns:a16="http://schemas.microsoft.com/office/drawing/2014/main" id="{830FDB23-2E91-3A45-A57B-E1993BA1CDEF}"/>
                  </a:ext>
                </a:extLst>
              </p:cNvPr>
              <p:cNvSpPr txBox="1"/>
              <p:nvPr/>
            </p:nvSpPr>
            <p:spPr>
              <a:xfrm>
                <a:off x="611560" y="4786266"/>
                <a:ext cx="185193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  <a:cs typeface="Arial" pitchFamily="34" charset="0"/>
                  </a:rPr>
                  <a:t>96</a:t>
                </a: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%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298">
                <a:extLst>
                  <a:ext uri="{FF2B5EF4-FFF2-40B4-BE49-F238E27FC236}">
                    <a16:creationId xmlns:a16="http://schemas.microsoft.com/office/drawing/2014/main" id="{55F10DE8-7619-9A43-9BD0-E10FB85129C2}"/>
                  </a:ext>
                </a:extLst>
              </p:cNvPr>
              <p:cNvSpPr txBox="1"/>
              <p:nvPr/>
            </p:nvSpPr>
            <p:spPr>
              <a:xfrm>
                <a:off x="611560" y="5417107"/>
                <a:ext cx="18519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You can simply impress your audience and add a unique zing and appeal to your Presentations.</a:t>
                </a:r>
              </a:p>
            </p:txBody>
          </p:sp>
        </p:grpSp>
        <p:grpSp>
          <p:nvGrpSpPr>
            <p:cNvPr id="26" name="Group 48">
              <a:extLst>
                <a:ext uri="{FF2B5EF4-FFF2-40B4-BE49-F238E27FC236}">
                  <a16:creationId xmlns:a16="http://schemas.microsoft.com/office/drawing/2014/main" id="{BD21173D-9A8F-9A42-B04F-70619359BBCA}"/>
                </a:ext>
              </a:extLst>
            </p:cNvPr>
            <p:cNvGrpSpPr/>
            <p:nvPr/>
          </p:nvGrpSpPr>
          <p:grpSpPr>
            <a:xfrm>
              <a:off x="9047370" y="2648530"/>
              <a:ext cx="2340000" cy="962303"/>
              <a:chOff x="302738" y="4473675"/>
              <a:chExt cx="1802225" cy="962303"/>
            </a:xfrm>
          </p:grpSpPr>
          <p:sp>
            <p:nvSpPr>
              <p:cNvPr id="40" name="TextBox 300">
                <a:extLst>
                  <a:ext uri="{FF2B5EF4-FFF2-40B4-BE49-F238E27FC236}">
                    <a16:creationId xmlns:a16="http://schemas.microsoft.com/office/drawing/2014/main" id="{111714B3-01B2-A24D-B120-6E62620E0685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Asia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301">
                <a:extLst>
                  <a:ext uri="{FF2B5EF4-FFF2-40B4-BE49-F238E27FC236}">
                    <a16:creationId xmlns:a16="http://schemas.microsoft.com/office/drawing/2014/main" id="{C5AADA2C-CE14-9746-92EF-98CF2C8BC7CE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646331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48">
              <a:extLst>
                <a:ext uri="{FF2B5EF4-FFF2-40B4-BE49-F238E27FC236}">
                  <a16:creationId xmlns:a16="http://schemas.microsoft.com/office/drawing/2014/main" id="{3031D377-708E-BF47-9013-46069E8A3AEB}"/>
                </a:ext>
              </a:extLst>
            </p:cNvPr>
            <p:cNvGrpSpPr/>
            <p:nvPr/>
          </p:nvGrpSpPr>
          <p:grpSpPr>
            <a:xfrm>
              <a:off x="9022106" y="3826423"/>
              <a:ext cx="2340000" cy="962303"/>
              <a:chOff x="302738" y="4473675"/>
              <a:chExt cx="1802225" cy="962303"/>
            </a:xfrm>
          </p:grpSpPr>
          <p:sp>
            <p:nvSpPr>
              <p:cNvPr id="38" name="TextBox 303">
                <a:extLst>
                  <a:ext uri="{FF2B5EF4-FFF2-40B4-BE49-F238E27FC236}">
                    <a16:creationId xmlns:a16="http://schemas.microsoft.com/office/drawing/2014/main" id="{28BCB1DB-EEF7-2749-BEF2-6CC12B0A1C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accent3"/>
                    </a:solidFill>
                    <a:cs typeface="Arial" pitchFamily="34" charset="0"/>
                  </a:rPr>
                  <a:t>África</a:t>
                </a:r>
                <a:endParaRPr lang="ko-KR" altLang="en-US" sz="14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04">
                <a:extLst>
                  <a:ext uri="{FF2B5EF4-FFF2-40B4-BE49-F238E27FC236}">
                    <a16:creationId xmlns:a16="http://schemas.microsoft.com/office/drawing/2014/main" id="{6F2D826A-014D-A743-8B62-AFDC1F640477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646331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48">
              <a:extLst>
                <a:ext uri="{FF2B5EF4-FFF2-40B4-BE49-F238E27FC236}">
                  <a16:creationId xmlns:a16="http://schemas.microsoft.com/office/drawing/2014/main" id="{BA6E89A7-BD7E-1F4C-A4B0-C7D6D7E9B398}"/>
                </a:ext>
              </a:extLst>
            </p:cNvPr>
            <p:cNvGrpSpPr/>
            <p:nvPr/>
          </p:nvGrpSpPr>
          <p:grpSpPr>
            <a:xfrm>
              <a:off x="745725" y="1866154"/>
              <a:ext cx="2340000" cy="962303"/>
              <a:chOff x="302738" y="4473675"/>
              <a:chExt cx="1802225" cy="962303"/>
            </a:xfrm>
          </p:grpSpPr>
          <p:sp>
            <p:nvSpPr>
              <p:cNvPr id="36" name="TextBox 306">
                <a:extLst>
                  <a:ext uri="{FF2B5EF4-FFF2-40B4-BE49-F238E27FC236}">
                    <a16:creationId xmlns:a16="http://schemas.microsoft.com/office/drawing/2014/main" id="{908DF515-8243-7A4B-891F-88DE0E993D7F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2"/>
                    </a:solidFill>
                    <a:cs typeface="Arial" pitchFamily="34" charset="0"/>
                  </a:rPr>
                  <a:t>América</a:t>
                </a:r>
                <a:endParaRPr lang="ko-KR" altLang="en-US" sz="14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07">
                <a:extLst>
                  <a:ext uri="{FF2B5EF4-FFF2-40B4-BE49-F238E27FC236}">
                    <a16:creationId xmlns:a16="http://schemas.microsoft.com/office/drawing/2014/main" id="{64942456-9E6D-1F43-9E07-734D6D349EA2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646331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9" name="Group 48">
              <a:extLst>
                <a:ext uri="{FF2B5EF4-FFF2-40B4-BE49-F238E27FC236}">
                  <a16:creationId xmlns:a16="http://schemas.microsoft.com/office/drawing/2014/main" id="{DA6EF479-977A-384B-91AB-49D80726804C}"/>
                </a:ext>
              </a:extLst>
            </p:cNvPr>
            <p:cNvGrpSpPr/>
            <p:nvPr/>
          </p:nvGrpSpPr>
          <p:grpSpPr>
            <a:xfrm>
              <a:off x="745725" y="3539321"/>
              <a:ext cx="2340000" cy="962303"/>
              <a:chOff x="302738" y="4473675"/>
              <a:chExt cx="1802225" cy="962303"/>
            </a:xfrm>
          </p:grpSpPr>
          <p:sp>
            <p:nvSpPr>
              <p:cNvPr id="34" name="TextBox 309">
                <a:extLst>
                  <a:ext uri="{FF2B5EF4-FFF2-40B4-BE49-F238E27FC236}">
                    <a16:creationId xmlns:a16="http://schemas.microsoft.com/office/drawing/2014/main" id="{D1B459CC-2986-F442-8A65-030CEC71CADB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accent1"/>
                    </a:solidFill>
                    <a:cs typeface="Arial" pitchFamily="34" charset="0"/>
                  </a:rPr>
                  <a:t>Oceania</a:t>
                </a:r>
                <a:endParaRPr lang="ko-KR" altLang="en-US" sz="14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10">
                <a:extLst>
                  <a:ext uri="{FF2B5EF4-FFF2-40B4-BE49-F238E27FC236}">
                    <a16:creationId xmlns:a16="http://schemas.microsoft.com/office/drawing/2014/main" id="{D3422A1B-BA08-0F4E-8D14-B55F9F8E5F89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646331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0" name="Group 48">
              <a:extLst>
                <a:ext uri="{FF2B5EF4-FFF2-40B4-BE49-F238E27FC236}">
                  <a16:creationId xmlns:a16="http://schemas.microsoft.com/office/drawing/2014/main" id="{0D81CF2C-796C-3445-895D-A7B2E86AF509}"/>
                </a:ext>
              </a:extLst>
            </p:cNvPr>
            <p:cNvGrpSpPr/>
            <p:nvPr/>
          </p:nvGrpSpPr>
          <p:grpSpPr>
            <a:xfrm>
              <a:off x="8939521" y="1321155"/>
              <a:ext cx="2340000" cy="962303"/>
              <a:chOff x="302738" y="4473675"/>
              <a:chExt cx="1802225" cy="962303"/>
            </a:xfrm>
          </p:grpSpPr>
          <p:sp>
            <p:nvSpPr>
              <p:cNvPr id="32" name="TextBox 300">
                <a:extLst>
                  <a:ext uri="{FF2B5EF4-FFF2-40B4-BE49-F238E27FC236}">
                    <a16:creationId xmlns:a16="http://schemas.microsoft.com/office/drawing/2014/main" id="{05F6FAA0-68CE-9542-A571-D6A775A561F7}"/>
                  </a:ext>
                </a:extLst>
              </p:cNvPr>
              <p:cNvSpPr txBox="1"/>
              <p:nvPr/>
            </p:nvSpPr>
            <p:spPr>
              <a:xfrm>
                <a:off x="302738" y="4473675"/>
                <a:ext cx="1802225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accent4"/>
                    </a:solidFill>
                    <a:cs typeface="Arial" pitchFamily="34" charset="0"/>
                  </a:rPr>
                  <a:t>Eruopa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01">
                <a:extLst>
                  <a:ext uri="{FF2B5EF4-FFF2-40B4-BE49-F238E27FC236}">
                    <a16:creationId xmlns:a16="http://schemas.microsoft.com/office/drawing/2014/main" id="{3D4BAAE5-D28E-C847-AACB-578476499B99}"/>
                  </a:ext>
                </a:extLst>
              </p:cNvPr>
              <p:cNvSpPr txBox="1"/>
              <p:nvPr/>
            </p:nvSpPr>
            <p:spPr>
              <a:xfrm>
                <a:off x="302738" y="4789647"/>
                <a:ext cx="1802225" cy="646331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31" name="Elbow Connector 62">
              <a:extLst>
                <a:ext uri="{FF2B5EF4-FFF2-40B4-BE49-F238E27FC236}">
                  <a16:creationId xmlns:a16="http://schemas.microsoft.com/office/drawing/2014/main" id="{7689FE1D-7EF1-C042-AE0C-7E300DA8C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33" y="1584239"/>
              <a:ext cx="2830560" cy="1023643"/>
            </a:xfrm>
            <a:prstGeom prst="bentConnector3">
              <a:avLst>
                <a:gd name="adj1" fmla="val 251"/>
              </a:avLst>
            </a:prstGeom>
            <a:ln w="19050">
              <a:solidFill>
                <a:schemeClr val="accent4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28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776825" y="1895407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776826" y="1045396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3451EA4-EFFF-F847-AA81-5C829B96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60" y="481913"/>
            <a:ext cx="5736668" cy="54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BDD422C4-D1B7-924D-975E-05EE069F384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r="33243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690091" y="4370328"/>
            <a:ext cx="2601812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091" y="3050376"/>
            <a:ext cx="2601812" cy="738664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872396" y="3446998"/>
            <a:ext cx="2662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5DE41-D606-4F54-875C-09C68296276A}"/>
              </a:ext>
            </a:extLst>
          </p:cNvPr>
          <p:cNvSpPr txBox="1"/>
          <p:nvPr/>
        </p:nvSpPr>
        <p:spPr>
          <a:xfrm>
            <a:off x="690090" y="4370328"/>
            <a:ext cx="2940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690090" y="3421565"/>
            <a:ext cx="2940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0" y="98051"/>
            <a:ext cx="478206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chemeClr val="accent3"/>
                </a:solidFill>
                <a:latin typeface="+mj-lt"/>
                <a:cs typeface="Arial" pitchFamily="34" charset="0"/>
              </a:rPr>
              <a:t>Propuesta</a:t>
            </a:r>
            <a:endParaRPr lang="en-US" altLang="ko-KR" sz="40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Reducir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las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brechas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con Machine Learning 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 rot="21190605">
            <a:off x="4666360" y="159779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2283</Words>
  <Application>Microsoft Macintosh PowerPoint</Application>
  <PresentationFormat>Panorámica</PresentationFormat>
  <Paragraphs>188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Cover and End Slide Master</vt:lpstr>
      <vt:lpstr>Contents Slide Master</vt:lpstr>
      <vt:lpstr>Section Break Slide Master</vt:lpstr>
      <vt:lpstr>Sport Analytics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Jorge Luis Casillas</cp:lastModifiedBy>
  <cp:revision>170</cp:revision>
  <dcterms:created xsi:type="dcterms:W3CDTF">2018-04-24T17:14:44Z</dcterms:created>
  <dcterms:modified xsi:type="dcterms:W3CDTF">2019-12-16T03:11:43Z</dcterms:modified>
</cp:coreProperties>
</file>